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you angry at the rivers, Lord?Is your wrath against the rivers?Or is your fury against the seawhen you ride on your horses,your victorious chario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took the sheath from your bow;the arrows are ready  to be used with an oath. , SelahYou split the earth with ri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ee you and shudder; a downpour of water sweeps by.The deep roars with its voice and lifts its waves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n and moon stand still in their lofty residence, at the flash of your flying arrows,at the brightness of your shining s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arch across the earth with indignation;you trample down the nations in wrat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ome out to save your people, to save your anointed. You crush the leader of the house of the wickedand strip him from foot  to neck. Sel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pierce his headwith his own spears;his warriors storm out to scatter us,gloating as if ready to secretly devour the we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tread the sea with your horses,stirring up the vast water. Habakkuk’s Confidence in God Expres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nd I trembled within; my lips quivered at the sound.Rottenness entered my bones;I trembled where I stood.Now I must quietly wait for the day of distress to come against the people invadi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gh the fig tree does not budand there is no fruit on the vines,though the olive crop failsand the fields produce no food,though the flocks disappear from the penand there are no herds in the sta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bakkuk’s Third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celebrate in the Lord;I will rejoice in the God of my salva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my Lord is my strength; he makes my feet like those of a deer and enables me to walk on mountain heights! For the choir director: on  stringed instrum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the prophet Habakkuk. According to Shigiono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I have heard the report about you;Lord, I stand in awe of your deeds. Revive your work in these years;make it known in these years.In your wrath remember merc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omes from Teman,the Holy One from Mount Paran.  SelahHis splendor covers the heavens,and the earth is full of his prais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brilliance is like light;rays are flashing from his hand.This is where his power is hidd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gue goes before him,and pestilence follows in his ste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ands and shakes  the earth; he looks and startles the nations.The age-old mountains break apart;the ancient hills sink down. His pathways are ancie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ee the tents of Cushan  in distress;the tent curtains of the land of Midian trembl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Habakkuk 3:1-19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