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6022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bakkuk 2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you have plundered many nations, all the peoples who remain will plunder you  —because of human bloodshedand violence  against lands, cities,and all who live in them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to him who dishonestly makeswealth for his house ,to place his nest on high,to escape the grasp of disaster!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planned shame for your houseby wiping out many peoplesand sinning against your own self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stones will cry out  from the wall,and the rafters will answer themfrom the woodwork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to him who builds a city with bloodshedand founds a town with injustice!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it not from the Lord of Armiesthat the peoples labor only to fuel the fireand countries exhaust themselves for nothing?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earth will be filledwith the knowledge of the Lord’s glory,as the water covers the sea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to him who gives his neighbors drink,pouring out your wrath and even making them drunk,in order to look at their nakedness!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be filled with disgrace instead of glory.You also #— #drink,and expose your uncircumcision! The cup in the Lord’s right handwill come around to you,and utter disgrace will cover your glory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r violence against Lebanonwill overwhelm you;the destruction of animals will terrify you because of your human bloodshed and violenceagainst lands, cities, and all who live in the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bakkuk Waits for God’s Respons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use is a carved idolafter its craftsman carves it?It is only a cast image, a teacher of lies.For the one who crafts its shape trusts in itand makes worthless idols that cannot speak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to him who says to wood: Wake up!or to mute stone: Come alive!Can it teach?Look! It may be plated with gold and silver,yet there is no breath  in it at all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is in his holy temple; let the whole earthbe silent in his presence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tand at my guard postand station myself on the lookout tower. I will watch to see what he will say to me and what I should  reply about my complaint.God’s Second Answer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answered me:Write down this vision; clearly inscribe it on tabletsso one may easily read it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vision is yet for the appointed time; it testifies about the end and will not lie.Though it delays, wait for it,since it will certainly come and not be late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, his ego is inflated; he is without integrity.But the righteous one will live by his faith. 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, wine  betrays;an arrogant man is never at rest. He enlarges his appetite like Sheol,and like Death he is never satisfied. He gathers all the nations to himself; he collects all the peoples for himself.The Five Woe Oracles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n’t all of these take up a taunt against him, with mockery and riddles about him?They will say,“Woe to him who amasses what is not his —how much longer?  —and loads himself with goods taken in pledge.”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n’t your creditors suddenly arise,and those who disturb you wake up?Then you will become spoil for them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">
  <a:themeElements>
    <a:clrScheme name="Theme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2026-07-23T21:59:09Z</dcterms:created>
  <dcterms:modified xsi:type="dcterms:W3CDTF">2026-07-23T21:59:09Z</dcterms:modified>
  <dc:title>Bible.com.au: Habakkuk 2:1-20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