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19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bakkuk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ll of them come to do violence;their faces  are set in determination. They gather  prisoners like sa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mock  kings,and rulers are a joke to them.They laugh  at every fortressand build siege ramps to capture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they sweep  by like the windand pass through.They are guilty;  their strength is their god.Habakkuk’s Second Pray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re you not from eternity, Lord my God? My Holy One,  you  will not die.Lord, you appointed them to execute judgment;my Rock,  you destined them to punish u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r eyes  are too pure  to look on evil,and you cannot tolerate wrongdoing.So why do you tolerate those who are treacherous? Why are you silentwhile one  who is wicked swallows upone  who is more righteous than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made mankindlike the fish of the sea, like marine creatures that have no rul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haldeans pull them all up with a hook,catch them in their dragnet, and gather them in their fishing net;that is why they are glad and rejoi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at is why they sacrifice to their dragnetand burn incense to their fishing net,for by these things their portion is richand their food plentiful.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ll they therefore empty their netand continually slaughter nations without merc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pronouncement  that the prophet Habakkuk saw. Habakkuk’s First Pray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ow long,  Lord, must I call for help and you do not listenor cry out to you about violence and you do not s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y do you force me to look at injustice? Why do you tolerate  wrongdoing?Oppression and violence are right in front of me.Strife is ongoing, and conflict escala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is is why the law is ineffectiveand justice never emerges.For the wicked restrict  the righteous;therefore, justice  comes out perverted.God’s First Ans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ok at the nations , and observe  —be utterly astounded! For I am doing something in your daysthat you will not believe when you hear about i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ok! I am raising up  the Chaldeans, that bitter,  impetuous nationthat marches across the earth’s open spacesto seize territories not its ow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re fierce  and terrifying;their views of justice and sovereigntystem from themsel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ir horses are swifter  than leopards and more fierce  than wolves of the night.Their horsemen charge ahead;their horsemen come from distant lands.They fly like eagles, swooping to devour. ]]></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2026-07-24T06:48:27Z</dcterms:created>
  <dcterms:modified xsi:type="dcterms:W3CDTF">2026-07-24T06:48:27Z</dcterms:modified>
  <dc:title>Bible.com.au: Habakkuk 1:1-17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