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d said to Noah and his son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nderstand that I am establishing my covenant  with you and your descendants afte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every living creature that is with you #— #birds, livestock, and all wildlife of the earth that are with you #— #all the animals of the earth that came out of the a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establish my covenant with you that never again will every creature be wiped out by floodwaters; there will never again be a flood to destroy the eart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This is the sign of the covenant  I am making between me and you and every living creature with you, a covenant for all future gener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placed my bow in the clouds,  and it will be a sign of the covenant between me and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ever I form clouds over the earth and the bow appears in the clou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remember my covenant  between me and you and all the living creatures: water will never again become a flood to destroy every creatu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ow will be in the clouds, and I will look at it and remember the permanent covenant  between God and all the living creatures on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said to Noah, “This is the sign of the covenant that I have established between me and every creature on earth.”Prophecies about Noah’s Fami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Covenant with No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ah’s sons who came out of the ark were Shem, Ham, and Japheth. Ham was the father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three were Noah’s sons, and from them the whole earth was populate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ah, as a man of the soil, began by planting  a viney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drank some of the wine, became drunk, and uncovered himself inside his 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m, the father of Canaan, saw his father naked and told his two brothers outsid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hem and Japheth took a cloak and placed it over both their shoulders, and walking backward, they covered their father’s nakedness. Their faces were turned away, and they did not see their father na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oah awoke from his drinking and learned what his youngest son had done 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Canaan is cursed. He will be the lowest of slaves to his brother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lso said:Blessed be the Lord, the God of Shem;Let Canaan be  Shem’s sla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God extend Japheth; let Japheth dwell in the tents of Shem;let Canaan be Shem’s sla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blessed Noah and his sons and said to them, “Be fruitful and multiply and fill the ear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Noah lived 350 years after the fl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Noah’s life lasted 950 years; then he d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ear and terror of you will be in every living creature on the earth, every bird of the sky, every creature that crawls on the ground, and all the fish of the sea. They are placed under your autho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creature that lives and moves will be food for you;  as I gave the green plants, I have given you everyth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ever, you must not eat meat with its lifeblood in i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require a penalty for your lifeblood;  I will require it from any animal  and from any human; if someone murders a fellow human, I will require that person’s lif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sheds human blood,by humans his blood will be shed, for God made humans in his imag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be fruitful and multiply; spread out over the earth and multiply on it.” ]]></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2026-06-02T20:04:31Z</dcterms:created>
  <dcterms:modified xsi:type="dcterms:W3CDTF">2026-06-02T20:04:31Z</dcterms:modified>
  <dc:title>Bible.com.au: Genesis 9:1-29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