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8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 animals that are clean, and from the animals that are not clean, and from the birds and every creature that crawls on the grou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wo of each, male and female, came to Noah and entered the ark, just as God had command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ven days later the floodwaters came on the earth.The Fl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ix hundredth year of Noah’s life, in the second month, on the seventeenth day of the month, on that day all the sources of the vast watery depths burst open,  the floodgates of the sky were open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rain fell on the earth forty days and forty nigh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at same day Noah and his three sons, Shem, Ham, and Japheth, entered the ark, along with Noah’s wife and his three sons’ wi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entered it with all the wildlife according to their kinds, all livestock according to their kinds, all the creatures that crawl on the earth according to their kinds, every flying creature #— #all the birds and every winged creature #— #according to their ki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wo of every creature that has the breath of life in it came to Noah and entered the a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that entered, male and female of every creature, entered just as God had commanded him. Then the Lord shut him 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lood continued for forty days on the earth; the water increased and lifted up the ark so that it rose above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ntering the A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ater surged and increased greatly on the earth, and the ark floated on the surface of the wa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water surged even higher on the earth, and all the high mountains under the whole sky were cov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ountains were covered as the water surged above them more than twenty fee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 creature perished #— #those that crawl on the earth, birds, livestock, wildlife, and those that swarm on the earth, as well as all manki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thing with the breath of the spirit of life in its nostrils  #— #everything on dry land d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iped out every living thing that was on the face of the earth, from mankind to livestock, to creatures that crawl, to the birds of the sky, and they were wiped off the earth. Only Noah was left, and those that were with him in the ark.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ater surged on the earth 150 da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Noah, “Enter the ark, you and all your household, for I have seen that you alone are righteous before me in this generati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to take with you seven pairs, a male and its female, of all the clean animals,  and two of the animals that are not clean, a male and its fema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even pairs, male and female, of the birds of the sky #— #in order to keep offspring alive throughout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even days from now I will make it rain on the earth forty days and forty nights, and every living thing I have made I will wipe off the face of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ah did everything that the Lord commanded hi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ah was six hundred years old when the flood came and water covered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Noah, his sons, his wife, and his sons’ wives entered the ark because of the floodwaters.]]></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2026-07-02T14:25:36Z</dcterms:created>
  <dcterms:modified xsi:type="dcterms:W3CDTF">2026-07-02T14:25:36Z</dcterms:modified>
  <dc:title>Bible.com.au: Genesis 7:1-24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