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ah, however, found favor with the Lord. God Warns 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are the family records  of Noah. Noah was a righteous man,  blameless among his contemporaries;  Noah walked with Go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ah fathered three sons: Shem, Ham, and Japh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earth was corrupt in God’s sight, and the earth was filled with wickednes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saw how corrupt the earth was, for every creature had corrupted its way on the eart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God said to Noah, “I have decided to put an end to every creature, for the earth is filled with wickedness because of them; therefore I am going to destroy them along with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yourself an ark of gopher  wood. Make rooms in the ark, and cover it with pitch inside and out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how you are to make it: The ark will be 450 feet long, 75 feet wide, and 45 feet hig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make a roof,  finishing the sides of the ark to within eighteen inches  of the roof. You are to put a door in the side of the ark. Make it with lower, middle, and upper de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derstand that I am bringing a flood #— #floodwaters on the earth  to destroy every creature under heaven with the breath of life in it. Everything on earth wi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ns of God and Daughters of Mank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will establish my covenant with you,  and you will enter the ark with your sons, your wife, and your sons’ w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also to bring into the ark two of all the living creatures, male and female, to keep them aliv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wo of everything #— #from the birds according to their kinds, from the livestock according to their kinds, and from the animals that crawl on the ground according to their kinds #— #will come to you so that you can keep them a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ake with you every kind of food that is eaten; gather it as food for you and fo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ah did this. He did everything that God had commanded hi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ankind began to multiply on the earth and daughters were born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s of God  saw that the daughters of mankind were beautiful, and they took any they chose as wives for themselv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My Spirit will not remain  with  mankind forever,  because they are corrupt. , Their days will be 120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ephilim  were on the earth both in those days and afterward, when the sons of God came to the daughters of mankind, who bore children to them. They were the powerful men of old, the famous men.Judgment Decre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ord saw that human wickedness was widespread on the earth and that every inclination of the human mind was nothing but evil all the ti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regretted that he had made man on the earth,  and he was deeply grie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said, “I will wipe mankind, whom I created, off the face of the earth, together with the animals, creatures that crawl, and birds of the sky #— #for I regret that I made the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2026-08-04T10:12:28Z</dcterms:created>
  <dcterms:modified xsi:type="dcterms:W3CDTF">2026-08-04T10:12:28Z</dcterms:modified>
  <dc:title>Bible.com.au: Genesis 6:1-22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