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ong with all Joseph’s family, his brothers, and his father’s family. Only their dependents, their flocks, and their herds were left in the land of Gosh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rses and chariots went up with him; it was a very impressive proces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reached the threshing floor of Atad, which is across the Jordan, they lamented and wept loudly, and Joseph mourned seven days for his fa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anaanite inhabitants of the land saw the mourning at the threshing floor of Atad, they said, “This is a solemn mourning on the part of the Egyptians.” Therefore the place is named Abel-mizraim.  It is across the Jord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acob’s sons did for him what he had command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carried him to the land of Canaan and buried him in the cave at Machpelah in the field near Mamre, which Abraham had purchased as burial property from Ephron the Hethit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Joseph buried his father, he returned to Egypt with his brothers and all who had gone with him to bury his father.Joseph’s Kin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oseph’s brothers saw that their father was dead, they said to one another, “If Joseph is holding a grudge against us, he will certainly repay us for all the suffering we caused hi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sent this message to Joseph, “Before he died your father gave a comm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 this to Joseph: Please forgive your brothers’ transgression and their sin #— #the suffering they caused you.’ Therefore, please forgive the transgression of the servants of the God of your father.” Joseph wept  when their message came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s Buri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brothers also came to him, bowed down before him, and said, “We are your slav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Joseph said to them, “Don’t be afraid. Am I in the place of Go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planned evil against me; God planned it for good to bring about the present result #— #the survival of many peopl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don’t be afraid. I will take care of you and your children.”  And he comforted them and spoke kindly to them. Joseph’s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and his father’s family remained in Egypt. Joseph lived 110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w Ephraim’s sons to the third generation;  the sons of Manasseh’s son Machir were recognized by , Joseph.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seph said to his brothers, “I am about to die,  but God will certainly come to your aid and bring you up from this land to the land he swore to give to Abraham,  Isaac,  and Jacob.”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oseph made the sons of Israel take an oath: “When God comes to your aid, you are to carry my bones up from her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seph died at the age of 110. They embalmed him and placed him in a coffin in Egyp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leaning over his father’s face, wept and kiss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ommanded his servants who were physicians to embalm his father. So they embalmed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ok forty days to complete this, for embalming takes that long, and the Egyptians mourned for him seventy day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days of mourning were over, Joseph said to Pharaoh’s household, “If I have found favor with you, please tell Pharaoh th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father made me take an oath,  saying, ‘I am about to die. You must bury me there in the tomb that I made for myself in the land of Canaan.’  Now let me go and bury my father. Then I will retu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Pharaoh said, “Go and bury your father in keeping with your o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oseph went to bury his father, and all Pharaoh’s servants, the elders of his household, and all the elders of the land of Egypt went with him,]]></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2026-07-24T06:51:58Z</dcterms:created>
  <dcterms:modified xsi:type="dcterms:W3CDTF">2026-07-24T06:51:58Z</dcterms:modified>
  <dc:title>Bible.com.au: Genesis 50:1-26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