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4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ne of Se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ocument containing the family  records  of Adam.  On the day that God created man,  he made him in the likeness of Go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them male and female. When they were created, he blessed them and called them mankin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was 130 years old when he fathered a son in his likeness, according to his image, and named him S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lived 800 years after he fathered Seth, and he fathered other sons and daught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dam’s life lasted 930 years; then he d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h was 105 years old when he fathered Enos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h lived 807 years after he fathered Enosh, and he fathered other sons and daugh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eth’s life lasted 912 years; then he d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sh was 90 years old when he fathered Ken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sh lived 815 years after he fathered Kenan, and he fathered other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nosh’s life lasted 905 years; then he di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 was 70 years old when he fathered Mahalal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 lived 840 years after he fathered Mahalalel, and he fathered other sons and daugh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Kenan’s life lasted 910 years; then he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alalel was 65 years old when he fathered Jar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alalel lived 830 years after he fathered Jared, and he fathered other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halalel’s life lasted 895 years; then he di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red was 162 years old when he fathered Eno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red lived 800 years after he fathered Enoch, and he fathered other sons and daught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red’s life lasted 962 years; then he di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 was 65 years old when he fathered Methusel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he fathered Methuselah, Enoch walked with God  300 years and fathered other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noch’s life lasted 365 yea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 walked with God; then he was not there because God took him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thuselah was 187 years old when he fathered Lame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thuselah lived 782 years after he fathered Lamech, and he fathered other sons and daught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ethuselah’s life lasted 969 years; then he d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was 182 years old when he fathered a s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named him Noah,  saying, “This one will bring us relief from the agonizing labor of our hands, caused by the ground the Lord has cursed.”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lived 595 years after he fathered Noah, and he fathered other sons and daught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amech’s life lasted 777 years; then he di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 was 500 years old, and he fathered Shem, Ham, and Japhe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2026-09-24T19:35:26Z</dcterms:created>
  <dcterms:modified xsi:type="dcterms:W3CDTF">2026-09-24T19:35:26Z</dcterms:modified>
  <dc:title>Bible.com.au: Genesis 5:1-32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