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your brothers will praise you. Your hand will be on the necks of your enemies;your father’s sons will bow down to yo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udah is a young lion  —my son, you return from the kill.He crouches; he lies down like a lionor a lioness #— #who dares to rous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cepter will not depart from Judahor the staff from between his feetuntil he whose right it is comes ,and the obedience of the peoples belongs to hi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ies his donkey to a vine,and the colt of his donkey to the choice vine.He washes his clothes in wineand his robes in the blood of grap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are darker than wine,and his teeth are whiter than mi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bulun will live by the seashoreand will be a harbor for ships,and his territory will be next to Sid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sachar is a strong donkeylying down between the saddlebag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w that his resting place was goodand that the land was pleasant,so he leaned his shoulder to bear a loadand became a forced labor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 will judge his people as one of the tribe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 will be a snake by the road,a viper beside the path,that bites the horse’s heelsso that its rider falls back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s Last W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ait for your salvation,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d will be attacked by raiders,but he will attack their heel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her’s  food will be rich,and he will produce royal delicaci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phtali is a doe set freethat bears beautiful fawn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is a fruitful vine,a fruitful vine beside a spring;its branches  climb over the wal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rchers attacked him,shot at him, and were hostile towar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t his bow remained steady,and his strong arms were made agileby the hands of the Mighty One of Jacob, by the name of  the Shepherd,  the Rock of Israel,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y the God of your father who helps you,and by the Almighty who blesses youwith blessings of the heavens above,blessings of the deep that lies below,and blessings of the breasts and the wom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blessings of your father excelthe blessings of my ancestors and  the bounty of the ancient hills. ,May they rest on the head of Joseph,on the brow of the prince of his broth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njamin is a wolf; he tears his prey.In the morning he devours the prey,and in the evening he divides the plunde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called his sons and said, “Gather around, and I will tell you what will happen to you in the days to com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are the tribes of Israel, twelve in all, and this is what their father said to them. He blessed them, and he blessed each one with a suitable blessing.Jacob’s Burial Instruc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commanded them, “I am about to be gathered to my people.  Bury me with my ancestors  in the cave in the field of Ephron the Hethit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ave is in the field of Machpelah near Mamre, in the land of Canaan. This is the field Abraham purchased from Ephron the Hethite as burial property.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braham and his wife Sarah are buried there,  Isaac and his wife Rebekah are buried there,  and I buried Leah ther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ield and the cave in it were purchased from the Heth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acob had finished giving charges to his sons, he drew his feet into the bed, took his last breath, and was gathered to his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e together and listen, sons of Jacob;listen to your fathe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uben, you are my firstborn, my strength and the firstfruits of my virility, excelling in prominence, excelling in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urbulent as water, you will not excel,because you got into your father’s bed and you defiled it #— #he  got into my b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eon and Levi are brothers;their knives are vicious weapo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y I never enter their council;may I never join their assembly.For in their anger they kill men,and on a whim they hamstring ox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anger is cursed, for it is strong,and their fury, for it is cruel!I will disperse them throughout Jacoband scatter them throughout Israel. ]]></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2026-07-24T06:47:31Z</dcterms:created>
  <dcterms:modified xsi:type="dcterms:W3CDTF">2026-07-24T06:47:31Z</dcterms:modified>
  <dc:title>Bible.com.au: Genesis 49:1-33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