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srael saw Joseph’s sons, he said, “Who are thes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eph said to his father, “They are my sons God has given me here.”So Israel said, “Bring them to me and I will bless the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his eyesight was poor because of old age; he could hardly  see.  Joseph brought them to him, and he kissed and embraced the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said to Joseph, “I never expected to see your face again, but now God has even let me see your offsp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oseph took them from his father’s knees and bowed with his face to the ground. Ephraim’s Greater Bless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oseph took them both #— #with his right hand Ephraim toward Israel’s left, and with his left hand Manasseh toward Israel’s right #— #and brought them to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srael stretched out his right hand and put it on the head of Ephraim, the younger, and crossing his hands, put his left on Manasseh’s head, although Manasseh was the firstbor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blessed Joseph and said:The God before whom my fathers Abraham and Isaac walked, the God who has been my shepherd  all my life to this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gel who has redeemed me from all harm  —may he bless these boys.And may they be called by my nameand the names of my fathers Abraham and Isaac, and may they grow to be numerous within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eph saw that his father had placed his right hand on Ephraim’s head, he thought it was a mistake  and took his father’s hand to move it from Ephraim’s head to Manasseh’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Blesses Ephraim and Manass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eph said to his father, “Not that way, my father! This one is the firstborn. Put your right hand on hi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is father refused and said, “I know, my son, I know! He too will become a tribe,  and he too will be great; nevertheless, his younger brother will be greater than he, and his offspring will become a populous natio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e blessed them that day, putting Ephraim before Manasseh when he said, “The nation Israel will invoke blessings by you, saying, ‘May God make you like Ephraim and Manasseh.’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rael said to Joseph, “Look, I am about to die, but God will be with you and will bring you back to the land of your father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ver and above what I am giving your brothers, I am giving you the one mountain slope  that I took from the Amorites with my sword and bow.”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after this, Joseph was told, “Your father is weaker.” So he set out with his two sons, Manasseh and Ephr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acob was told, “Your son Joseph has come to you,” Israel summoned his strength and sat up in b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said to Joseph, “God Almighty  appeared to me at Luz  in the land of Canaan and blessed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to me, ‘I will make you fruitful and numerous; I will make many nations come from you, and I will give this land as a permanent possession  to your future descendant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two sons  born to you in the land of Egypt before I came to you in Egypt are now mine.  Ephraim and Manasseh belong to me just as Reuben and Simeon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hildren born to you after them will be yours and will be recorded under the names of their brothers with regard to their inheri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I was returning from Paddan, to my sorrow Rachel died along the way,  some distance from Ephrath in the land of Canaan. I buried her there along the way to Ephrath” (that is, Bethlehem).]]></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2026-07-02T14:25:36Z</dcterms:created>
  <dcterms:modified xsi:type="dcterms:W3CDTF">2026-07-02T14:25:36Z</dcterms:modified>
  <dc:title>Bible.com.au: Genesis 48:1-22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