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4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the sons of Israel who came to Egypt  #— #Jacob and his sons:Jacob’s firstborn: Reub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uben’s sons:  Hanoch, Pallu, Hezron, and Carm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meon’s sons:  Jemuel, Jamin, Ohad, Jachin, Zohar, and Shaul, the son of a Canaanite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vi’s sons:  Gershon, Kohath, and Mera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dah’s sons: Er, Onan, Shelah, Perez, and Zerah; but Er and Onan died in the land of Canaan.The sons  of Perez were Hezron and Ham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sachar’s sons:  Tola, Puvah,  Jashub,  and Shim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Zebulun’s sons: Sered, Elon, and Jahl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Leah’s sons born to Jacob in Paddan-aram, as well as his daughter Dinah. The total number of persons:  thirty-thr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d’s sons: Ziphion, Haggi, Shuni, Ezbon, Eri, Arodi, and Are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her’s sons:  Imnah, Ishvah, Ishvi, Beriah, and their sister Serah.Beriah’s sons were Heber and Malch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Leaves for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sons of Zilpah #— #whom Laban gave to his daughter Leah #— #that she bore to Jacob: sixteen pers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Jacob’s wife Rachel: Joseph and Benjam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and Ephraim were born to Joseph in the land of Egypt. They were born to him by Asenath daughter of Potiphera, a priest at O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njamin’s sons:  Bela, Becher, Ashbel, Gera, Naaman, Ehi, Rosh, Muppim, Huppim, and 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Rachel’s sons who were born to Jacob: fourteen per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n’s son:  Hus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phtali’s sons:  Jahzeel, Guni, Jezer, and Shil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were the sons of Bilhah, whom Laban gave to his daughter Rachel.  She bore to Jacob: seven pers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total number of persons belonging to Jacob #— #his direct descendants,  not including the wives of Jacob’s sons #— #who came to Egypt: sixty-six.]]></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seph’s sons who were born to him in Egypt: two persons.All those of Jacob’s household who came to Egypt: seventy  persons. Jacob Arrives in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set out with all that he had and came to Beer-sheba,  and he offered sacrifices to the God of his father Isaac.]]></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Jacob had sent Judah ahead of him to Joseph to prepare for his arrival  at Goshen.  When they came to the land of Gosh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seph hitched the horses to his chariot and went up to Goshen to meet his father Israel. Joseph presented himself to him, threw his arms around him, and wept for a long tim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Israel said to Joseph, “I’m ready to die now because I have seen your face and you are still aliv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oseph said to his brothers and to his father’s family, “I will go up and inform Pharaoh, telling him, ‘My brothers and my father’s family, who were in the land of Canaan, have come to m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are shepherds; they also raise livestock. They have brought their flocks and herds and all that they ha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Pharaoh addresses you and asks, ‘What is your occupation?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are to say, ‘Your servants, both we and our ancestors, have raised livestock  from our youth until now.’ Then you will be allowed to settle in the land of Goshen, since all shepherds are detestable to Egyptian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night God spoke to Israel in a vision:  “Jacob, Jacob! ” he said.And Jacob replied, “Here I 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said, “I am God, the God of your father. Do not be afraid to go down to Egypt, for I will make you into a great nation the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o down with you to Egypt, and I will also bring you back.  Joseph will close your eyes when you di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acob left Beer-sheba. The sons of Israel took their father Jacob in the wagons Pharaoh had sent to carry him,  along with their dependents and their w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lso took their cattle and possessions they had acquired in the land of Canaan. Then Jacob and all his offspring with him came to Egyp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sons and grandsons, his daughters and granddaughters, indeed all his offspring, he brought with him to Egypt.Jacob’s Family]]></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2026-06-06T15:53:18Z</dcterms:created>
  <dcterms:modified xsi:type="dcterms:W3CDTF">2026-06-06T15:53:18Z</dcterms:modified>
  <dc:title>Bible.com.au: Genesis 46:1-34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