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presProps" Target="presProps.xml"/>
  <Relationship Id="rId41" Type="http://schemas.openxmlformats.org/officeDocument/2006/relationships/viewProps" Target="viewProps.xml"/>
  <Relationship Id="rId4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10645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46:1-3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se are the names of the sons of Israel who came to Egypt  #— #Jacob and his sons:Jacob’s firstborn: Reube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Reuben’s sons:  Hanoch, Pallu, Hezron, and Carmi.]]></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imeon’s sons:  Jemuel, Jamin, Ohad, Jachin, Zohar, and Shaul, the son of a Canaanite woma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Levi’s sons:  Gershon, Kohath, and Merari.]]></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Judah’s sons: Er, Onan, Shelah, Perez, and Zerah; but Er and Onan died in the land of Canaan.The sons  of Perez were Hezron and Hamul.]]></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ssachar’s sons:  Tola, Puvah,  Jashub,  and Shimro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Zebulun’s sons: Sered, Elon, and Jahleel.]]></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se were Leah’s sons born to Jacob in Paddan-aram, as well as his daughter Dinah. The total number of persons:  thirty-thre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Gad’s sons: Ziphion, Haggi, Shuni, Ezbon, Eri, Arodi, and Areli.]]></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sher’s sons:  Imnah, Ishvah, Ishvi, Beriah, and their sister Serah.Beriah’s sons were Heber and Malchiel.]]></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acob Leaves for Egyp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se were the sons of Zilpah #— #whom Laban gave to his daughter Leah #— #that she bore to Jacob: sixteen person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sons of Jacob’s wife Rachel: Joseph and Benjami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Manasseh and Ephraim were born to Joseph in the land of Egypt. They were born to him by Asenath daughter of Potiphera, a priest at On.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enjamin’s sons:  Bela, Becher, Ashbel, Gera, Naaman, Ehi, Rosh, Muppim, Huppim, and Ar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se were Rachel’s sons who were born to Jacob: fourteen person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Dan’s son:  Hushim.]]></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Naphtali’s sons:  Jahzeel, Guni, Jezer, and Shillem.]]></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se were the sons of Bilhah, whom Laban gave to his daughter Rachel.  She bore to Jacob: seven person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 total number of persons belonging to Jacob #— #his direct descendants,  not including the wives of Jacob’s sons #— #who came to Egypt: sixty-six.]]></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Joseph’s sons who were born to him in Egypt: two persons.All those of Jacob’s household who came to Egypt: seventy  persons. Jacob Arrives in Egyp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srael set out with all that he had and came to Beer-sheba,  and he offered sacrifices to the God of his father Isaac.]]></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Now Jacob had sent Judah ahead of him to Joseph to prepare for his arrival  at Goshen.  When they came to the land of Goshen,]]></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Joseph hitched the horses to his chariot and went up to Goshen to meet his father Israel. Joseph presented himself to him, threw his arms around him, and wept for a long time. ]]></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n Israel said to Joseph, “I’m ready to die now because I have seen your face and you are still alive! ”]]></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Joseph said to his brothers and to his father’s family, “I will go up and inform Pharaoh, telling him, ‘My brothers and my father’s family, who were in the land of Canaan, have come to me. ]]></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 men are shepherds; they also raise livestock. They have brought their flocks and herds and all that they hav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When Pharaoh addresses you and asks, ‘What is your occupation? ’]]></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you are to say, ‘Your servants, both we and our ancestors, have raised livestock  from our youth until now.’ Then you will be allowed to settle in the land of Goshen, since all shepherds are detestable to Egyptians.” ]]></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at night God spoke to Israel in a vision:  “Jacob, Jacob! ” he said.And Jacob replied, “Here I a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God said, “I am God, the God of your father. Do not be afraid to go down to Egypt, for I will make you into a great nation there.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 will go down with you to Egypt, and I will also bring you back.  Joseph will close your eyes when you die.”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Jacob left Beer-sheba. The sons of Israel took their father Jacob in the wagons Pharaoh had sent to carry him,  along with their dependents and their wiv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y also took their cattle and possessions they had acquired in the land of Canaan. Then Jacob and all his offspring with him came to Egypt.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His sons and grandsons, his daughters and granddaughters, indeed all his offspring, he brought with him to Egypt.Jacob’s Family]]></a:t>
            </a:r>
          </a:p>
        </p:txBody>
      </p:sp>
    </p:spTree>
  </p:cSld>
  <p:clrMapOvr>
    <a:masterClrMapping/>
  </p:clrMapOvr>
</p:sld>
</file>

<file path=ppt/theme/theme1.xml><?xml version="1.0" encoding="utf-8"?>
<a:theme xmlns:a="http://schemas.openxmlformats.org/drawingml/2006/main" name="Theme33">
  <a:themeElements>
    <a:clrScheme name="Theme3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2026-08-07T08:09:41Z</dcterms:created>
  <dcterms:modified xsi:type="dcterms:W3CDTF">2026-08-07T08:09:41Z</dcterms:modified>
  <dc:title>Bible.com.au: Genesis 46:1-34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