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it was not you who sent me here, but God. He has made me a father to Pharaoh, lord of his entire household, and ruler over all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turn quickly to my father and say to him, ‘This is what your son Joseph says: “God has made me lord of all Egypt. Come down to me without del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ettle in the land of Goshen  and be near me #— #you, your children, and your grandchildren, your flocks, your herds, and all you h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 will sustain you, for there will be five more years of famine. Otherwise, you, your household, and everything you have will become destitute.”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 Your eyes and the eyes of my brother Benjamin can see that I’m  the one speak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my father about all my glory in Egypt and about all you have seen. And bring my father here quickl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seph threw his arms around his brother Benjamin and wept, and Benjamin wept on his shoul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eph kissed each of his brothers as he wept,  and afterward his brothers talked with him.The Return for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news reached Pharaoh’s palace, “Joseph’s brothers have come,” Pharaoh and his servants were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haraoh said to Joseph, “Tell your brothers, ‘Do this: Load your animals and go on back to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Reveals His Ident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et your father and your families, and come back to me. I will give you the best of the land of Egypt, and you can eat from the richness of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also commanded to tell them, ‘Do this: Take wagons from the land of Egypt for your dependents and your wives and bring your father her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be concerned about your belongings, for the best of all the land of Egypt is yours.’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Israel did this. Joseph gave them wagons as Pharaoh had commanded, and he gave them provisions for the journ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gave each of the brothers changes of clothes,  but he gave Benjamin three hundred pieces of silver and five changes of cloth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ent his father the following: ten donkeys carrying the best products of Egypt and ten female donkeys carrying grain, food, and provisions for his father on the journe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Joseph sent his brothers on their way, and as they were leaving, he said to them, “Don’t argue  on the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y went up from Egypt and came to their father Jacob in the land of Cana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aid, “Joseph is still alive, and he is ruler over all the land of Egypt! ” Jacob was stunned,  for he did not believ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y told Jacob all that Joseph had said to them, and when he saw the wagons that Joseph had sent to transport him, the spirit of their father Jacob rev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could no longer keep his composure in front of all his attendants,  so he called out, “Send everyone away from me! ” No one was with him when he revealed his identity to his brother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srael said, “Enough! My son Joseph is still alive. I will go to see him before I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wept so loudly that the Egyptians heard it, and also Pharaoh’s household hear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eph said to his brothers, “I am Joseph! Is my father still living? ” But they could not answer him because they were terrified in hi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eph said to his brothers, “Please, come near me,” and they came near. “I am Joseph, your brother,” he said, “the one you sold into Egyp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don’t be grieved or angry with yourselves for selling me here, because God sent me ahead of you to preserve lif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famine has been in the land these two years, and there will be five more years without plowing or harves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sent me ahead of you to establish you as a remnant within the land and to keep you alive by a great deliverance. ]]></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2026-06-09T23:08:05Z</dcterms:created>
  <dcterms:modified xsi:type="dcterms:W3CDTF">2026-06-09T23:08:05Z</dcterms:modified>
  <dc:title>Bible.com.au: Genesis 45:1-28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