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2: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though Joseph recognized his brothers, they did not recognize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eph remembered his dreams about them  and said to them, “You are spies. You have come to see the weakness  of the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 my lord. Your servants have come to buy food,” they s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are all sons of one man. We are honest; your servants are not sp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 he said to them. “You have come to see the weakness of the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y replied, “We, your servants, were twelve brothers, the sons of one man in the land of Canaan. The youngest is now  with our father, and one is no longer liv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Joseph said to them, “I have spoken:  ‘You are spie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how you will be tested: As surely as Pharaoh lives, you will not leave this place unless your youngest brother comes 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end one from among you to get your brother. The rest of you will be imprisoned so that your words can be tested to see if they are true. If they are not, then as surely as Pharaoh lives, you are spie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Joseph imprisoned them together for three d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s Brothers in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third day Joseph said to them, “I fear God  #— #do this and you will l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ou are honest, let one of you  be confined to the guardhouse, while the rest of you go and take grain to relieve the hunger of your househol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ring your youngest brother to me so that your words can be confirmed; then you won’t die.” And they consented to thi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y said to each other, “Obviously, we are being punished for what we did to our brother. We saw his deep distress when he pleaded with us, but we would not listen. That is why this trouble has come to u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Reuben replied, “Didn’t I tell you not to harm the boy?  But you wouldn’t listen. Now we must account for his blood! ”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did not realize that Joseph understood them, since there was an interpreter between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turned away from them and wept. When he turned back and spoke to them, he took Simeon from them and had him bound before their ey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oseph then gave orders to fill their containers with grain, return each man’s silver to his sack, and give them provisions for their journey. This order was carried ou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loaded the grain on their donkeys and left there.The Brothers Return Ho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the place where they lodged for the night, one of them opened his sack to get feed for his donkey, and he saw his silver there at the top of his ba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acob learned that there was grain in Egypt,  he said to his sons, “Why do you keep looking at each o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said to his brothers, “My silver has been returned! It’s here in my bag.” Their hearts sank. Trembling, they turned to one another and said, “What has God done to us?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y reached their father Jacob in the land of Canaan, they told him all that had happened to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man who is the lord of the country spoke harshly to us and accused us of spying on the count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we told him, ‘We are honest and not spi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were twelve brothers, sons of the same  father. One is no longer living, and the youngest is now with our father in the land of Cana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man who is the lord of the country said to us, ‘This is how I will know if you are honest: Leave one brother with me, take food to relieve the hunger of your households, and g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ring back your youngest brother to me, and I will know that you are not spies but honest men. I will then give your brother back to you, and you can trade in the country.’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s they began emptying their sacks, there in each man’s sack was his bag of silver! When they and their father saw their bags of silver, they were afra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ir father Jacob said to them, “It’s me that you make childless. Joseph is gone, and Simeon is gone. Now you want to take Benjamin. Everything happens to me!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Reuben said to his father, “You can kill my two sons if I don’t bring him back to you. Put him in my care,  and I will return him to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sten,” he went on, “I have heard there is grain in Egypt. Go down there and buy some for us so that we will live and not die.”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Jacob answered, “My son will not go down with you, for his brother is dead and he alone is left.  If anything happens to him on your journey, you will bring my gray hairs down to Sheol in sorrow.”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en of Joseph’s brothers went down to buy grain from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Jacob did not send Joseph’s brother Benjamin with his brothers, for he thought, “Something might happen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ns of Israel were among those who came to buy grain, for the famine was in the land of Cana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seph was in charge of the country; he sold grain to all its people. His brothers came and bowed down before him with their faces to the groun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Joseph saw his brothers, he recognized them, but he treated them like strangers and spoke harshly to them.“Where do you come from? ” he asked.“From the land of Canaan to buy food,” they replied.]]></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2026-07-24T06:49:44Z</dcterms:created>
  <dcterms:modified xsi:type="dcterms:W3CDTF">2026-07-24T06:49:44Z</dcterms:modified>
  <dc:title>Bible.com.au: Genesis 42:1-38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