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morning came, he was troubled,  so he summoned all the magicians of Egypt and all its wise men.  Pharaoh told them his dreams, but no one could interpret them for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chief cupbearer said to Pharaoh, “Today I remember my faul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araoh was angry with his servants, and he put me and the chief baker in the custody of the captain of the guar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d I had dreams on the same night; each dream had its own mea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a young Hebrew, a slave of the captain of the guards, was with us there. We told him our dreams, he interpreted our dreams for us, and each had its own interpret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turned out just the way he interpreted them to us: I was restored to my position, and the other man was hang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haraoh sent for Joseph, and they quickly brought him from the dungeon. , He shaved, changed his clothes, and went to Pharao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haraoh said to Joseph, “I have had a dream, and no one can interpret it. But I have heard it said about you that you can hear a dream and interpret i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not able to,”  Joseph answered Pharaoh. “It is God who will give Pharaoh a favorable answ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Pharaoh said to Joseph, “In my dream I was standing on the bank of the Ni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Interprets Pharaoh’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even well-fed, healthy-looking cows came up from the Nile and grazed among the ree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em, seven other cows #— #weak, very sickly, and thin #— #came up. I’ve never seen such sickly ones as these in all the land of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thin, sickly cows ate the first seven well-fed co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y had devoured them, you could not tell that they had devoured them; their appearance was as bad as it had been before. Then I woke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my dream I also saw seven heads of grain, full and good, coming up on one stal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m, seven heads of grain #— #withered, thin, and scorched by the east wind #— #sprouted u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hin heads of grain swallowed the seven good ones. I told this to the magicians, but no one can tell me what it mean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oseph said to Pharaoh, “Pharaoh’s dreams mean the same thing. God has revealed to Pharaoh what he is about to do.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ven good cows are seven years, and the seven good heads are seven years. The dreams mean the same th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even thin, sickly cows that came up after them are seven years, and the seven worthless heads of grain scorched by the east wind are seven years of famin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two years Pharaoh had a dream: He was standing beside the Nil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just as I told Pharaoh: God has shown Pharaoh what he is about to 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ven years of great abundance are coming throughout the land of Egyp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them, seven years of famine will take place, and all the abundance in the land of Egypt will be forgotten. The famine will devastate the lan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bundance in the land will not be remembered because of the famine that follows it, for the famine will be very sev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ince the dream was given twice to Pharaoh, it means that the matter has been determined by God, and he will carry it out so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now, let Pharaoh look for a discerning and wise man and set him over the land of Egyp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et Pharaoh do this: Let him appoint overseers over the land and take a fifth of the harvest of the land of Egypt during the seven years of abundan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et them gather all the excess food during these good years that are coming. Under Pharaoh’s authority, store the grain in the cities, so they may preserve it as fo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food will be a reserve for the land during the seven years of famine that will take place in the land of Egypt. Then the country will not be wiped out by the famine.”Joseph Exal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roposal pleased Pharaoh and all his serv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seven healthy-looking, well-fed cows came up from the Nile and began to graze among the ree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to them, “Can we find anyone like this, a man who has God’s spirit  in him? ”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Pharaoh said to Joseph, “Since God has made all this known to you, there is no one as discerning and wise as you a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be over my house, and all my people will obey your commands. , Only I, as king,  will be greater than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haraoh also said to Joseph, “See, I am placing you over all the land of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haraoh removed his signet ring from his hand and put it on Joseph’s hand, clothed him with fine linen garments, and placed a gold chain around his neck.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had Joseph ride in his second chariot, and servants called out before him, “Make way! ”  So he placed him over all the land of Egy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haraoh said to Joseph, “I am Pharaoh and no one will be able to raise his hand or foot in all the land of Egypt without your permiss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araoh gave Joseph the name Zaphenath-paneah and gave him a wife, Asenath daughter of Potiphera, priest at On.  And Joseph went throughout  the land of Egypt.Joseph’s Administrati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oseph was thirty years old when he entered the service of Pharaoh king of Egypt. Joseph left Pharaoh’s presence and traveled throughout the land of Egyp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uring the seven years of abundance the land produced outstanding harve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them, seven other cows, sickly and thin, came up from the Nile and stood beside those cows along the bank of the Ni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oseph gathered all the excess food in the land of Egypt during the seven years and put it in the cities. He put the food in every city from the fields around i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Joseph stored up grain in such abundance #— #like the sand of the sea #— #that he stopped measuring it because it was beyond measu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wo sons were born to Joseph before the years of famine arrived.  Asenath daughter of Potiphera, priest at On, bore them to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oseph named the firstborn Manasseh  and said, “God has made me forget all my hardship and my whole famil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second son he named Ephraim  and said, “God has made me fruitful in the land of my afflicti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the seven years of abundance in the land of Egypt came to an en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the seven years of famine began, just as Joseph had said. There was famine in every land, but in the whole land of Egypt there was foo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n the whole land of Egypt was stricken with famine, the people cried out to Pharaoh for food. Pharaoh told all Egypt, “Go to Joseph and do whatever he tells you.”]]></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ow the famine had spread across the whole region, so Joseph opened all the storehouses and sold grain to the Egyptians, for the famine was severe in the land of Egyp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Every land came to Joseph in Egypt to buy grain, for the famine was severe in every lan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ickly, thin cows ate the healthy, well-fed cows. Then Pharaoh woke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fell asleep and dreamed a second time: Seven heads of grain, plump and good, came up on one st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em, seven heads of grain, thin and scorched by the east wind, sprouted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hin heads of grain swallowed up the seven plump, full ones. Then Pharaoh woke up, and it was only a dream.]]></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2026-06-06T15:56:15Z</dcterms:created>
  <dcterms:modified xsi:type="dcterms:W3CDTF">2026-06-06T15:56:15Z</dcterms:modified>
  <dc:title>Bible.com.au: Genesis 41:1-57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