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had dreams,” they said to him, “but there is no one to interpret them.”Then Joseph said to them, “Don’t interpretations belong to God? Tell me your dream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chief cupbearer told his dream to Joseph: “In my dream there was a vine in front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vine were three branches. As soon as it budded, its blossoms came out and its clusters ripened into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aoh’s cup was in my hand, and I took the grapes, squeezed them into Pharaoh’s cup, and placed the cup in Pharaoh’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its interpretation,”  Joseph said to him. “The three branches a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just three days Pharaoh will lift up your head  and restore you to your position. You will put Pharaoh’s cup in his hand the way you used to when you were his cupbear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all goes well for you, remember that I was with you. Please show kindness to me by mentioning me to Pharaoh, and get me out of this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as kidnapped from the land of the Hebrews,  and even here I have done nothing that they should put me in the dunge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was positive, he said to Joseph, “I also had a dream. Three baskets of white bread were 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op basket were all sorts of baked goods for Pharaoh, but the birds were eating them out of the basket on my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Two Prisoner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its interpretation,” Joseph replied. “The three baskets are thre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just three days Pharaoh will lift up your head #— #from off you #— #and hang you on a tree.  Then the birds will eat the flesh from your bod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third day, which was Pharaoh’s birthday, he gave a feast for all his servants. He elevated  the chief cupbearer and the chief baker among his servant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haraoh restored the chief cupbearer to his position as cupbearer, and he placed the cup in Pharaoh’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Pharaoh hanged  the chief baker, just as Joseph had explained 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the chief cupbearer did not remember Joseph; he forgot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king of Egypt’s cupbearer  and baker offended their master, the king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araoh was angry with his two officers, the chief cupbearer and the chief bak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t them in custody in the house of the captain of the guards  in the prison where Joseph was conf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aptain of the guards assigned Joseph to them as their personal attendant, and they were in custody for some tim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Egypt’s cupbearer and baker, who were confined in the prison, each had a dream. Both had a dream on the same night, and each dream had its own mea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oseph came to them in the morning, he saw that they looked distrau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asked Pharaoh’s officers who were in custody with him in his master’s house, “Why do you look so sad today? ” ]]></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2026-06-26T23:54:49Z</dcterms:created>
  <dcterms:modified xsi:type="dcterms:W3CDTF">2026-06-26T23:54:49Z</dcterms:modified>
  <dc:title>Bible.com.au: Genesis 40:1-23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