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5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ain said to his brother Abel, “Let’s go out to the field.”  And while they were in the field, Cain attacked his brother Abel and killed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Cain, “Where is your brother Abel? ”“I don’t know,” he replied. “Am I my brother’s guardia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What have you done? Your brother’s blood cries out to me from the grou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now you are cursed, alienated from the ground that opened its mouth to receive your brother’s blood you have sh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work the ground, it will never again give you its yield. You will be a restless wanderer on the earth.”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Cain answered the Lord, “My punishment  is too great to b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you are banishing me today from the face of the earth, and I must hide from your presence and become a restless wanderer on the earth, whoever finds me will kill 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replied to him, “In that case,  whoever kills Cain will suffer vengeance seven times over.” And he placed a mark  on Cain so that whoever found him would not ki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in went out from the Lord’s presence and lived in the land of Nod,  east of Eden.The Line of C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in was intimate with his wife, and she conceived and gave birth to Enoch. Then Cain became the builder of a city, and he named the city Enoch after hi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in Murders 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rad was born to Enoch, Irad fathered Mehujael, Mehujael fathered Methushael, and Methushael fathered Lame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mech took two wives for himself, one named Adah and the other named Zil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h bore Jabal; he was the first  of the nomadic herds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brother was named Jubal; he was the first  of all who play the lyre and the flu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Zillah bore Tubal-cain, who made all kinds of bronze and iron tools. Tubal-cain’s sister was Naam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amech said to his wives:Adah and Zillah, hear my voice;wives of Lamech, pay attention to my words.For I killed a man for wounding me,a young man for striking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Cain is to be avenged seven times over,then for Lamech it will be seventy-seven ti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dam was intimate with his wife again, and she gave birth to a son and named him Seth, for she said, “God has given  me another offspring  in place of Abel, since Cain kill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son was born to Seth  also, and he named him Enosh. At that time people began to call on the name of the Lor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was intimate with his wife Eve, and she conceived and gave birth to Cain. She said, “I have had a male child with the Lord’s hel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also gave birth to his brother Abel. Now Abel became a shepherd of flocks, but Cain worked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course of time Cain presented some of the land’s produce as an offering to the Lor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el also presented an offering #— #some of the firstborn of his flock and their fat portions.  The Lord had regard for Abel and his offering,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did not have regard for Cain and his offering. Cain was furious, and he looked despond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to Cain, “Why are you furious?  And why do you look despond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do what is right, won’t you be accepted? But if you do not do what is right, sin is crouching at the door. Its desire is for you, but you must rule over it.” ]]></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2026-06-15T08:14:33Z</dcterms:created>
  <dcterms:modified xsi:type="dcterms:W3CDTF">2026-06-15T08:14:33Z</dcterms:modified>
  <dc:title>Bible.com.au: Genesis 4:1-26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