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refused. “Look,” he said to his master’s wife, “with me here my master does not concern himself with anything in his house, and he has put all that he owns under my authorit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one in this house is greater than I am. He has withheld nothing from me except you, because you are his wife. So how could I do this immense evil, and how could I sin against God?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though she spoke to Joseph day after day, he refused to go to bed with h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one day he went into the house to do his work, and none of the household servants were the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grabbed him by his garment and said, “Sleep with me! ” But leaving his garment in her hand, he escaped and ran outs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she saw that he had left his garment with her and had run out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called her household servants. “Look,” she said to them, “my husband brought a Hebrew man to make fools of us. He came to me so he could sleep with me, and I screamed as loud as I cou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heard me screaming for help,  he left his garment beside me and ran outs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put Joseph’s garment beside her until his master came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told him the same story: “The Hebrew slave you brought to us came to make a fool of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in Potiphar’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I screamed for help,  he left his garment beside me and ran out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is master heard the story his wife told him #— #“These are the things your slave did to me” #— #he was furio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d him thrown into prison,  where the king’s prisoners were confined. So Joseph was there in prison.Joseph in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was with Joseph and extended kindness to him.  He granted him favor with the prison warde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arden put all the prisoners who were in the prison under Joseph’s authority,  and he was responsible for everything that was don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arden did not bother with anything under Joseph’s authority,  because the Lord was with him, and the Lord made everything that he did successful.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seph had been taken to Egypt. An Egyptian named Potiphar, an officer of Pharaoh and the captain of the guards, bought him from the Ishmaelites  who had brought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as with Joseph,  and he became a successful man, serving  in the household of his Egyptian mas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is master saw that the Lord was with him and that the Lord made everything he did successfu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eph found favor  with his master and became his personal attendant. Potiphar also put him in charge of his household and placed all that he owned under his authorit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ime that he put him in charge of his household and of all that he owned, the Lord blessed the Egyptian’s house because of Joseph.  The Lord’s blessing was on all that he owned, in his house and in his f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eft all that he owned under Joseph’s authority;  he did not concern himself with anything except the food he ate.Now Joseph was well-built and handsom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some time his master’s wife looked longingly at Joseph and said, “Sleep with m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2026-06-12T03:11:25Z</dcterms:created>
  <dcterms:modified xsi:type="dcterms:W3CDTF">2026-06-12T03:11:25Z</dcterms:modified>
  <dc:title>Bible.com.au: Genesis 39:1-23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