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34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7: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re you really going to reign over us? ” his brothers asked him. “Are you really going to rule us? ” So they hated him even more because of his dream and what he ha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had another dream and told it to his brothers. “Look,” he said, “I had another dream, and this time the sun, moon, and eleven stars were bowing down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old his father and brothers, and his father rebuked him. “What kind of dream is this that you have had? ” he said. “Am I and your mother and your brothers really going to come and bow down to the ground before you?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s brothers were jealous of him,  but his father kept the matter in mind. Joseph Sold into Slave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brothers had gone to pasture their father’s flocks at Shec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rael said to Joseph, “Your brothers, you know, are pasturing the flocks at Shechem. Get ready. I’m sending you to them.”“I’m ready,” Joseph repl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srael said to him, “Go and see how your brothers and the flocks are doing, and bring word back to me.” So he sent him from the Hebron  Valley, and he went to Shec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man found him there, wandering in the field, and asked him, “What are you looking fo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m looking for my brothers,” Joseph said. “Can you tell me where they are pasturing their flock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ve moved on from here,” the man said. “I heard them say, ‘Let’s go to Dothan.’ ”  So Joseph set out after his brothers and found them at Dot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s Dre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aw him in the distance, and before he had reached them, they plotted to kill him.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said to one another, “Oh, look, here comes that dream exper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now, come on, let’s kill him and throw him into one of the pits.  We can say that a vicious animal ate him. Then we’ll see what becomes of his dream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Reuben heard this, he tried to save him from them.  He said, “Let’s not take his lif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uben also said to them, “Don’t shed blood. Throw him into this pit in the wilderness, but don’t lay a hand on him” #— #intending to rescue him from them and return him to his fa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Joseph came to his brothers, they stripped off Joseph’s robe, the long-sleeved robe that he had 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y took him and threw him into the pit. The pit was empty, without wate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sat down to eat a meal,  and when they looked up, there was a caravan of Ishmaelites coming from Gilead.  Their camels were carrying aromatic gum, balsam, and resin, going down to Egyp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udah said to his brothers, “What do we gain if we kill our brother and cover up his blo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ome on, let’s sell him to the Ishmaelites and not lay a hand on him, for he is our brother, our own flesh,” and his brothers agr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lived in the land where his father had stayed, the land of Canaa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Midianite  traders passed by, his brothers pulled Joseph out of the pit and sold him for twenty pieces of silver to the Ishmaelites, who took Joseph to Egypt.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Reuben returned to the pit and saw that Joseph was not there, he tore his clothe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went back to his brothers and said, “The boy is gone! What am I going to do? ”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y took Joseph’s robe, slaughtered a male goat, and dipped the robe in its blo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sent the long-sleeved robe to their father and said, “We found this. Examine it. Is it your son’s robe or not?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is father recognized it. “It is my son’s robe,” he said. “A vicious animal has devoured him. Joseph has been torn to pieces! ”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Jacob tore his clothes, put sackcloth around his waist, and mourned for his son many da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his sons and daughters tried to comfort him, but he refused to be comforted. “No,” he said. “I will go down to Sheol to my son, mourning.” And his father wept for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eanwhile, the Midianites sold Joseph in Egypt to Potiphar, an officer of Pharaoh and the captain of the guard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se are the family records of Jacob.At seventeen years of age, Joseph tended sheep with his brothers. The young man was working with the sons of Bilhah and Zilpah, his father’s wives,  and he brought a bad report about them to their fathe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Israel loved Joseph more than his other sons because Joseph was a son born to him in his old age,  and he made a long-sleeved robe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is brothers saw that their father loved him more than all his brothers, they hated him and could not bring themselves to speak peaceably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oseph had a dream. When he told it to his brothers, they hated him even m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o them, “Listen to this dream I h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e were, binding sheaves of grain in the field. Suddenly my sheaf stood up, and your sheaves gathered around it and bowed down to my sheaf.” ]]></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2026-06-24T13:20:04Z</dcterms:created>
  <dcterms:modified xsi:type="dcterms:W3CDTF">2026-06-24T13:20:04Z</dcterms:modified>
  <dc:title>Bible.com.au: Genesis 37:1-36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