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6:1-4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’s Famil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family records  of Esau (that is, Edom )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 took his wives from the Canaanite women: Adah daughter of Elon the Hethite,  Oholibamah daughter of Anah and granddaughter  of Zibeon the Hivit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semath daughter of Ishmael and sister of Nebaioth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h bore Eliphaz to Esau, Basemath bore Reuel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holibamah bore Jeush, Jalam, and Korah. These were Esau’s sons, who were born to him in the land of Cana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 took his wives, sons, daughters, and all the people of his household, as well as his herds, all his livestock, and all the property he had acquired in Canaan; he went to a land away from his brother Jacob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possessions were too many for them to live together,  and because of their herds, the land where they stayed could not support them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Esau (that is, Edom) lived in the mountains of Seir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family records of Esau, father of the Edomites in the mountains of Se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 names of Esau’s sons: Eliphaz son of Esau’s wife Adah,and Reuel son of Esau’s wife Basem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 Eliphaz wereTeman, Omar, Zepho, Gatam, and Kenaz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mna, a concubine of Esau’s son Eliphaz,bore Amalek to Eliphaz.These are the sons of Esau’s wife Ada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Reuel’s sons:Nahath, Zerah, Shammah, and Mizzah.These are the sons of Esau’s wife Basem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 Esau’s wife Oholibamahdaughter of Anah and granddaughter  of Zibeon:She bore Jeush, Jalam, and Korah to Edo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 chiefs among Esau’s sons:the sons of Eliphaz, Esau’s firstborn:chief Teman, chief Omar, chief Zepho, chief Kenaz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ef Korah,  chief Gatam, and chief Amalek.These are the chiefs descended from Eliphazin the land of Edom.These are the sons of Ada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 Reuel, Esau’s son:chief Nahath, chief Zerah, chief Shammah, and chief Mizzah.These are the chiefs descended from Reuelin the land of Edom.These are the sons of Esau’s wife Basema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 Esau’s wife Oholibamah:chief Jeush, chief Jalam, and chief Korah.These are the chiefs descended from Esau’s wife Oholibamahdaughter of Ana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 Esau (that is, Edom),and these are their chiefs.Seir’s Family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 Seir the Horite, the inhabitants of the land:Lotan, Shobal, Zibeon, Anah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hon, Ezer, and Dishan.These are the chiefs among the Horites,the sons of Seir, in the land of Edo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Lotan were Hori and Heman.Timna was Lotan’s sist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Shobal’s sons:Alvan, Manahath, Ebal, Shepho, and Ona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Zibeon’s sons: Aiah and Anah.This was the Anah who found the hot springs  in the wildernesswhile he was pasturing the donkeys of his father Zibe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children of Anah:Dishon and Oholibamah daughter of Ana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Dishon’s sons:Hemdan, Eshban, Ithran, and Chera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Ezer’s sons:Bilhan, Zaavan, and Aka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Dishan’s sons: Uz and Ara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 chiefs among the Horites:chief Lotan, chief Shobal, chief Zibeon, chief Anah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ef Dishon, chief Ezer, and chief Dishan.These are the chiefs among the Horites,clan by clan,  in the land of Seir.Rulers of Ed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kings who reigned in the land of Edom before any king reigned over the Israelites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a son of Beor reigned in Edom;the name of his city was Dinhaba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Bela died, Jobab son of Zerah from Bozrah reigned in his pla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obab died, Husham from the land of the Temanites reigned in his plac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usham died, Hadad son of Bedad reigned in his place.He defeated Midian in the field of Moab;the name of his city was Avit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adad died, Samlah from Masrekah reigned in his plac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amlah died, Shaul from Rehoboth on the Euphrates River reigned in his plac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haul died, Baal-hanan son of Achbor reigned in his plac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Baal-hanan son of Achbor died, Hadar  reigned in his place.His city was Pau, and his wife’s name was Mehetabeldaughter of Matred daughter of Me-zahab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names of Esau’s chiefs,according to their families and their localities,by their names:chief Timna, chief Alvah, chief Jetheth,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ef Oholibamah, chief Elah, chief Pinon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ef Kenaz, chief Teman, chief Mibzar,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ef Magdiel, and chief Iram.These are Edom’s chiefs,according to their settlements in the land they possessed.Esau  was father of the Edomite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2026-10-13T17:23:03Z</dcterms:created>
  <dcterms:modified xsi:type="dcterms:W3CDTF">2026-10-13T17:23:03Z</dcterms:modified>
  <dc:title>Bible.com.au: Genesis 36:1-43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