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0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sau (that is, Edom) lived in the mountains of Sei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y records of Esau, father of the Edomites in the mountains of Se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 names of Esau’s sons: Eliphaz son of Esau’s wife Adah,and Reuel son of Esau’s wife Basem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 Eliphaz wereTeman, Omar, Zepho, Gatam, and Kenaz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na, a concubine of Esau’s son Eliphaz,bore Amalek to Eliphaz.These are the sons of Esau’s wife Ad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Reuel’s sons:Nahath, Zerah, Shammah, and Mizzah.These are the sons of Esau’s wife Basem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Esau’s wife Oholibamahdaughter of Anah and granddaughter  of Zibeon:She bore Jeush, Jalam, and Korah to Edo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 chiefs among Esau’s sons:the sons of Eliphaz, Esau’s firstborn:chief Teman, chief Omar, chief Zepho, chief Kenaz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Korah,  chief Gatam, and chief Amalek.These are the chiefs descended from Eliphazin the land of Edom.These are the sons of Ad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Reuel, Esau’s son:chief Nahath, chief Zerah, chief Shammah, and chief Mizzah.These are the chiefs descended from Reuelin the land of Edom.These are the sons of Esau’s wife Basem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’s Fami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Esau’s wife Oholibamah:chief Jeush, chief Jalam, and chief Korah.These are the chiefs descended from Esau’s wife Oholibamahdaughter of An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Esau (that is, Edom),and these are their chiefs.Seir’s Famil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 Seir the Horite, the inhabitants of the land:Lotan, Shobal, Zibeon, An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, Ezer, and Dishan.These are the chiefs among the Horites,the sons of Seir, in the land of E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otan were Hori and Heman.Timna was Lotan’s sis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Shobal’s sons:Alvan, Manahath, Ebal, Shepho, and On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Zibeon’s sons: Aiah and Anah.This was the Anah who found the hot springs  in the wildernesswhile he was pasturing the donkeys of his father Zibe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hildren of Anah:Dishon and Oholibamah daughter of Ana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Dishon’s sons:Hemdan, Eshban, Ithran, and Chera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Ezer’s sons:Bilhan, Zaavan, and Ak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y records  of Esau (that is, Edom )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Dishan’s sons: Uz and Ar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 chiefs among the Horites:chief Lotan, chief Shobal, chief Zibeon, chief Anah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Dishon, chief Ezer, and chief Dishan.These are the chiefs among the Horites,clan by clan,  in the land of Seir.Rulers of Edom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kings who reigned in the land of Edom before any king reigned over the Israelite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a son of Beor reigned in Edom;the name of his city was Dinhaba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ela died, Jobab son of Zerah from Bozrah reigned in his pla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bab died, Husham from the land of the Temanites reigned in his pl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usham died, Hadad son of Bedad reigned in his place.He defeated Midian in the field of Moab;the name of his city was Avi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dad died, Samlah from Masrekah reigned in his plac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mlah died, Shaul from Rehoboth on the Euphrates River reigned in his pl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took his wives from the Canaanite women: Adah daughter of Elon the Hethite,  Oholibamah daughter of Anah and granddaughter  of Zibeon the Hivite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aul died, Baal-hanan son of Achbor reigned in his plac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al-hanan son of Achbor died, Hadar  reigned in his place.His city was Pau, and his wife’s name was Mehetabeldaughter of Matred daughter of Me-zahab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 Esau’s chiefs,according to their families and their localities,by their names:chief Timna, chief Alvah, chief Jetheth,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Oholibamah, chief Elah, chief Pinon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Kenaz, chief Teman, chief Mibza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ef Magdiel, and chief Iram.These are Edom’s chiefs,according to their settlements in the land they possessed.Esau  was father of the Edomite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semath daughter of Ishmael and sister of Nebaio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h bore Eliphaz to Esau, Basemath bore Reuel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holibamah bore Jeush, Jalam, and Korah. These were Esau’s sons, who were born to him in the land of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took his wives, sons, daughters, and all the people of his household, as well as his herds, all his livestock, and all the property he had acquired in Canaan; he went to a land away from his brother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possessions were too many for them to live together,  and because of their herds, the land where they stayed could not support the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2026-06-12T22:48:14Z</dcterms:created>
  <dcterms:modified xsi:type="dcterms:W3CDTF">2026-06-12T22:48:14Z</dcterms:modified>
  <dc:title>Bible.com.au: Genesis 36:1-43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