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borah, the one who had nursed and raised Rebekah, , died and was buried under the oak south of Bethel. So Jacob named it Allon-bacu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ppeared to Jacob again after he returned from Paddan-aram, and he bless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him, “Your name is Jacob; you will no longer be named Jacob, but your name will be Israel.”  So he named him Isra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so said to him, “I am God Almighty.  Be fruitful and multiply.  A nation, indeed an assembly of nations, will come from you,  and kings will descend from you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o you the land that I gave to Abraham and Isaac.  And I will give the land to your future descendant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withdrew , from him at the place where he had spoken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t up a marker at the place where he had spoken to him #— #a stone marker. He poured a drink offering on it and poured oil on 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named the place where God had spoken with him Bethel.Rachel’s Deat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out from Bethel. When they were still some distance from Ephrath, Rachel began to give birth, and her labor was difficul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her difficult labor, the midwife said to her, “Don’t be afraid, for you have another son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Beth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last breath #— #for she was dying #— #she named him Ben-oni,  but his father called him Benjami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Rachel died and was buried on the way to Ephrath (that is, Bethlehem )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t up a marker on her grave; it is the marker at Rachel’s grave still today.Israel’s Son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set out again and pitched his tent beyond the Tower of Ede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srael was living in that region, Reuben went in and slept with his father’s concubine Bilhah, and Israel heard about it. Jacob had twelve sons: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h’s sons were Reuben (Jacob’s firstborn),Simeon, Levi, Judah,Issachar, and Zebulu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chel’s sons wereJoseph and Benjam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 Rachel’s slave Bilhahwere Dan and Naphtal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 Leah’s slave Zilpahwere Gad and Asher.These are the sons of Jacob, who were born to him in Paddan-aram.Isaac’s Death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came to his father Isaac at Mamre  in Kiriath-arba (that is, Hebron ), where Abraham and Isaac had stay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Jacob, “Get up! Go to Bethel and settle there.  Build an altar there to the God who appeared to you when you fled from your brother Esau.”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ac lived 180 yea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s last breath and died, and was gathered to his people,  old and full of days. His sons Esau and Jacob buried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said to his family and all who were with him, “Get rid of the foreign gods that are among you.  Purify yourselves and change your cloth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get up and go to Bethel. I will build an altar there to the God who answered me in my day of distress.  He has been with me everywhere I have gone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gave Jacob all their foreign gods and their earrings, and Jacob hid them under the oak near Shec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et out, a terror from God came over the cities around them, and they did not pursue Jacob’s son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and all who were with him came to Luz (that is, Bethel ) in the land of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built an altar there and called the place El-bethel  because it was there that God had revealed himself to him when he was fleeing from his br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2026-06-23T00:29:25Z</dcterms:created>
  <dcterms:modified xsi:type="dcterms:W3CDTF">2026-06-23T00:29:25Z</dcterms:modified>
  <dc:title>Bible.com.au: Genesis 35:1-29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