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471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inah Defil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eah’s daughter  Dinah, whom Leah bore to Jacob, went out to see some of the young women of the are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Shechem #— #son of Hamor the Hivite, who was the region’s chieftain #— #saw her, he took her and raped 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became infatuated with Jacob’s daughter Dinah. He loved the young girl and spoke tenderly to her.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et me this girl as a wife,”  he told his fat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acob heard that Shechem had defiled his daughter Dinah, but since his sons were with his livestock in the field, he remained silent until they return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eanwhile, Shechem’s father Hamor came to speak with Jacob.]]></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acob’s sons returned from the field when they heard about the incident. They were deeply grieved and very angry, for Shechem had committed an outrage against Israel by raping Jacob’s daughter,  and such a thing should not be do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amor said to Jacob’s sons, “My son Shechem has his heart set on your  daughter. Please give her to him as a wif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termarry with us; give your daughters to us, and take our daughters for yourselv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ive with us. The land is before you. Settle here, move about, and acquire property in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hechem said to Dinah’s father and brothers, “Grant me this favor,  and I’ll give you whatever you s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emand of me a high compensation  and gift; I’ll give you whatever you ask me. Just give the girl to be my wife!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Jacob’s sons answered Shechem and his father Hamor deceitfully because he had defiled their sister Din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e cannot do this thing,” they said to them. “Giving our sister to an uncircumcised man is a disgrace to 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e will agree with you only on this condition: if all your males are circumcised as we are.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we will give you our daughters, take your daughters for ourselves, live with you, and become one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f you will not listen to us and be circumcised, then we will take our daughter and g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ir words seemed good to Hamor and his son Shec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young man did not delay doing this, because he was delighted with Jacob’s daughter. Now he was the most important in all his father’s fami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Hamor and his son Shechem went to the gate of their city  and spoke to the men of their cit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se men are peaceful toward us,” they said. “Let them live in our land and move about in it, for indeed, the region is large enough for them. Let’s take their daughters as our wives and give our daughters to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the men will agree to live with us and be one people only on this condition: if all our men are circumcised as they a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on’t their livestock, their possessions, and all their animals become ours? Only let’s agree with them, and they will live with 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ll the men  who had come to the city gates listened to Hamor and his son Shechem, and all those men were circumcis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On the third day, when they were still in pain, two of Jacob’s sons, Simeon and Levi,  Dinah’s brothers, took their swords, went into the unsuspecting city, and killed every ma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killed Hamor and his son Shechem with their swords, took Dinah from Shechem’s house, and went aw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acob’s sons came to the slaughter and plundered the city because their sister had been defil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took their flocks, herds, donkeys, and whatever was in the city and in the fiel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captured all their possessions, dependents, and wives and plundered everything in the hous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Jacob said to Simeon and Levi, “You have brought trouble on me,  making me odious to the inhabitants of the land,  the Canaanites and the Perizzites.  We are few in number; if they unite against me and attack me, I and my household will be destroyed.”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they answered, “Should he treat our sister like a prostitute?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2026-09-24T06:21:19Z</dcterms:created>
  <dcterms:modified xsi:type="dcterms:W3CDTF">2026-09-24T06:21:19Z</dcterms:modified>
  <dc:title>Bible.com.au: Genesis 34:1-31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