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69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mor said to Jacob’s sons, “My son Shechem has his heart set on your  daughter. Please give her to him as a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termarry with us; give your daughters to us, and take our daughters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ve with us. The land is before you. Settle here, move about, and acquire property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echem said to Dinah’s father and brothers, “Grant me this favor,  and I’ll give you whatever you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mand of me a high compensation  and gift; I’ll give you whatever you ask me. Just give the girl to be my wif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acob’s sons answered Shechem and his father Hamor deceitfully because he had defiled their sister Di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cannot do this thing,” they said to them. “Giving our sister to an uncircumcised man is a disgrace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ill agree with you only on this condition: if all your males are circumcised as we ar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e will give you our daughters, take your daughters for ourselves, live with you, and become on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will not listen to us and be circumcised, then we will take our daughter and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nah Defi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words seemed good to Hamor and his son Shec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man did not delay doing this, because he was delighted with Jacob’s daughter. Now he was the most important in all his father’s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amor and his son Shechem went to the gate of their city  and spoke to the men of thei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peaceful toward us,” they said. “Let them live in our land and move about in it, for indeed, the region is large enough for them. Let’s take their daughters as our wives and give our daughters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men will agree to live with us and be one people only on this condition: if all our men are circumcised as they 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n’t their livestock, their possessions, and all their animals become ours? Only let’s agree with them, and they will live with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men  who had come to the city gates listened to Hamor and his son Shechem, and all those men were circumc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e third day, when they were still in pain, two of Jacob’s sons, Simeon and Levi,  Dinah’s brothers, took their swords, went into the unsuspecting city, and killed every ma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killed Hamor and his son Shechem with their swords, took Dinah from Shechem’s house, and went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s sons came to the slaughter and plundered the city because their sister had been defi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ah’s daughter  Dinah, whom Leah bore to Jacob, went out to see some of the young women of the ar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ir flocks, herds, donkeys, and whatever was in the city and in the fie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aptured all their possessions, dependents, and wives and plundered everything in the ho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acob said to Simeon and Levi, “You have brought trouble on me,  making me odious to the inhabitants of the land,  the Canaanites and the Perizzites.  We are few in number; if they unite against me and attack me, I and my household will be destroy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answered, “Should he treat our sister like a prostitut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hechem #— #son of Hamor the Hivite, who was the region’s chieftain #— #saw her, he took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ecame infatuated with Jacob’s daughter Dinah. He loved the young girl and spoke tenderly to h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et me this girl as a wife,”  he told his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cob heard that Shechem had defiled his daughter Dinah, but since his sons were with his livestock in the field, he remained silent until they retur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anwhile, Shechem’s father Hamor came to speak with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s sons returned from the field when they heard about the incident. They were deeply grieved and very angry, for Shechem had committed an outrage against Israel by raping Jacob’s daughter,  and such a thing should not be don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2026-06-10T03:05:21Z</dcterms:created>
  <dcterms:modified xsi:type="dcterms:W3CDTF">2026-06-10T03:05:21Z</dcterms:modified>
  <dc:title>Bible.com.au: Genesis 34:1-31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