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sau said, “What do you mean by this whole procession  I met? ” “To find favor with you, my lord,”  he answ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enough, my brother,” Esau replied. “Keep what you hav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said, “No, please! If I have found favor with you, take this gift from me. For indeed, I have seen your face, and it is like seeing God’s face, since you have accepted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take my present that was brought to you, because God has been gracious to me and I have everything I need.” So Jacob urged him until he accept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sau said, “Let’s move on, and I’ll go ahead of yo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replied, “My lord knows that the children are weak, and I have nursing flocks and herds. If they are driven hard for one day, the whole herd will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lord go ahead of his servant. I will continue on slowly, at a pace suited to the livestock and the children, until I come to my lord at Seir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said, “Let me leave some of my people with you.”But he replied, “Why do that? Please indulge me,  my lord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day Esau started on his way back to Seir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went to Succoth. He built a house for himself and shelters for his livestock; that is why the place was called Succoth. 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Meets Esa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acob came from Paddan-aram, he arrived safely  at Shechem  in the land of Canaan and camped in front of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rchased a section of the field where he had pitched his tent from the sons of Hamor, Shechem’s father, for a hundred pieces of silver. 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t up an altar there and called it God, the God of Israel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acob looked up and saw Esau coming toward him with four hundred men. So he divided the children among Leah, Rachel, and the two slave wo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the slaves and their children first, Leah and her children next, and Rachel and Joseph la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went on ahead and bowed to the ground  seven times until he approached his br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ran to meet him, hugged him, threw his arms around him, and kissed him. Then they wep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sau looked up and saw the women and children, he asked, “Who are these with you? ”He answered, “The children God has graciously given your servant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laves and their children approached him and bowed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h and her children also approached and bowed down, and then Joseph and Rachel approached and bowed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2026-08-03T16:08:19Z</dcterms:created>
  <dcterms:modified xsi:type="dcterms:W3CDTF">2026-08-03T16:08:19Z</dcterms:modified>
  <dc:title>Bible.com.au: Genesis 33:1-20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