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3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hought, “If Esau comes to one camp and attacks it, the remaining one can escap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acob said, “God of my father Abraham and God of my father Isaac,  the Lord who said to me, ‘Go back to your land and to your family, and I will cause you to prospe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m unworthy of all the kindness and faithfulness you have shown your servant. Indeed, I crossed over the Jordan with my staff, and now I have become two camp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lease rescue me from my brother Esau, for I am afraid of him; otherwise, he may come and attack me, the mothers, and their childr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have said, ‘I will cause you to prosper, and I will make your offspring like the sand of the sea, too numerous to be counted.’ ”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pent the night there and took part of what he had brought with him as a gift for his brother Esau: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wo hundred female goats, twenty male goats, two hundred ewes, twenty ram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rty milk camels with their young, forty cows, ten bulls, twenty female donkeys, and ten male donke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entrusted them to his slaves as separate herds and said to them, “Go on ahead of me, and leave some distance between the he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told the first one, “When my brother Esau meets you and asks, ‘Who do you belong to? Where are you going? And whose animals are these ahead of you?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eparing to Meet Esa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ell him, ‘They belong to your servant Jacob. They are a gift sent to my lord Esau. And look, he is behind u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also told the second one, the third, and everyone who was walking behind the animals, “Say the same thing to Esau when you fin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also to say, ‘Look, your servant Jacob is right behind us.’ ” For he thought, “I want to appease Esau with the gift that is going ahead of me. After that, I can face him, and perhaps he will forgive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gift was sent on ahead of him while he remained in the camp that n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uring the night Jacob got up and took his two wives, his two slave women, and his eleven sons, and crossed the ford of Jabbok.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took them and sent them across the stream, along with all his possessions.Jacob Wrestles with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acob was left alone, and a man wrestled with him until daybreak.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man saw that he could not defeat him, he struck Jacob’s hip socket as they wrestled and dislocated his hi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e said to Jacob, “Let me go, for it is daybreak.”But Jacob said, “I will not let you go unless you bless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 is your name? ” the man asked.“Jacob,” he repl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cob went on his way, and God’s angels met him.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r name will no longer be Jacob,”  he said. “It will be Israel  because you have struggled with God  and with men and have prevai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Jacob asked him, “Please tell me your name.”But he answered, “Why do you ask my name? ”  And he blessed him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acob then named the place Peniel,  “For I have seen God face to face,” he said, “yet my life has been spared.”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un shone on him as he passed by Penuel , #— #limping because of his hi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at is why, still today, the Israelites don’t eat the thigh muscle that is at the hip socket: because he struck Jacob’s hip socket at the thigh muscle.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he saw them, Jacob said, “This is God’s camp.” So he called that place Mahanai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acob sent messengers ahead of him to his brother Esau in the land of Seir, the territory of Edo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commanded them, “You are to say to my lord Esau, ‘This is what your servant Jacob says. I have been staying with Laban and have been delayed until no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ve oxen, donkeys, flocks, and male and female slaves. I have sent this message to inform my lord, in order to seek your favor.’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messengers returned to Jacob, they said, “We went to your brother Esau; he is coming to meet you #— #and he has four hundred men with him.”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acob was greatly afraid and distressed; he divided the people with him into two camps, along with the flocks, herds, and camels.]]></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2026-07-24T06:54:45Z</dcterms:created>
  <dcterms:modified xsi:type="dcterms:W3CDTF">2026-07-24T06:54:45Z</dcterms:modified>
  <dc:title>Bible.com.au: Genesis 32:1-32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