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ought, “If Esau comes to one camp and attacks it, the remaining one can escap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acob said, “God of my father Abraham and God of my father Isaac,  the Lord who said to me, ‘Go back to your land and to your family, and I will cause you to prosp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unworthy of all the kindness and faithfulness you have shown your servant. Indeed, I crossed over the Jordan with my staff, and now I have become two cam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rescue me from my brother Esau, for I am afraid of him; otherwise, he may come and attack me, the mothers, and their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have said, ‘I will cause you to prosper, and I will make your offspring like the sand of the sea, too numerous to be counted.’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pent the night there and took part of what he had brought with him as a gift for his brother Esa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wo hundred female goats, twenty male goats, two hundred ewes, twenty ra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rty milk camels with their young, forty cows, ten bulls, twenty female donkeys, and ten male donk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entrusted them to his slaves as separate herds and said to them, “Go on ahead of me, and leave some distance between the he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ld the first one, “When my brother Esau meets you and asks, ‘Who do you belong to? Where are you going? And whose animals are these ahead of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ing to Meet Esa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ell him, ‘They belong to your servant Jacob. They are a gift sent to my lord Esau. And look, he is behind u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told the second one, the third, and everyone who was walking behind the animals, “Say the same thing to Esau when you fi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also to say, ‘Look, your servant Jacob is right behind us.’ ” For he thought, “I want to appease Esau with the gift that is going ahead of me. After that, I can face him, and perhaps he will forgiv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gift was sent on ahead of him while he remained in the camp that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e night Jacob got up and took his two wives, his two slave women, and his eleven sons, and crossed the ford of Jabbok.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m and sent them across the stream, along with all his possessions.Jacob Wrestles with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acob was left alone, and a man wrestled with him until daybreak.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man saw that he could not defeat him, he struck Jacob’s hip socket as they wrestled and dislocated his 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said to Jacob, “Let me go, for it is daybreak.”But Jacob said, “I will not let you go unless you bles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s your name? ” the man asked.“Jacob,” he repl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went on his way, and God’s angels met h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r name will no longer be Jacob,”  he said. “It will be Israel  because you have struggled with God  and with men and have preva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acob asked him, “Please tell me your name.”But he answered, “Why do you ask my name? ”  And he blessed him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then named the place Peniel,  “For I have seen God face to face,” he said, “yet my life has been spar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one on him as he passed by Penuel , #— #limping because of his hi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is why, still today, the Israelites don’t eat the thigh muscle that is at the hip socket: because he struck Jacob’s hip socket at the thigh muscl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saw them, Jacob said, “This is God’s camp.” So he called that place Mahana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ent messengers ahead of him to his brother Esau in the land of Seir, the territory of 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them, “You are to say to my lord Esau, ‘This is what your servant Jacob says. I have been staying with Laban and have been delayed until n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oxen, donkeys, flocks, and male and female slaves. I have sent this message to inform my lord, in order to seek your favor.’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ssengers returned to Jacob, they said, “We went to your brother Esau; he is coming to meet you #— #and he has four hundred men with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was greatly afraid and distressed; he divided the people with him into two camps, along with the flocks, herds, and camel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2026-05-21T17:31:25Z</dcterms:created>
  <dcterms:modified xsi:type="dcterms:W3CDTF">2026-05-21T17:31:25Z</dcterms:modified>
  <dc:title>Bible.com.au: Genesis 32:1-32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