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man and his wife heard the sound of the Lord God walking in the garden at the time of the evening breeze,  and they hid from the Lord God among the trees of the garde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Lord God called out to the man and said to him, “Where are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I heard you  in the garden, and I was afraid because I was naked, so I h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asked, “Who told you that you were naked? Did you eat from the tree that I commanded you not to eat from?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man replied,  “The woman you gave to be with me #— #she gave me some fruit from the tree, and I 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Lord God asked the woman, “What have you done? ”And the woman said, “The serpent deceived me, and I at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God said to the serpent:Because you have done this,you are cursed more than any livestockand more than any wild animal.You will move on your bellyand eat dust all the days of your lif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ut hostility between you and the woman,and between your offspring and her offspring. He will strike your head,and you will strike his hee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d to the woman:I will intensify your labor pains;you will bear children with painful effort. Your desire  will be for your husband,yet he will rule over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to the man, “Because you listened to your wife and ate from the tree about which I commanded you, ‘Do not eat from it’:The ground is cursed because of you. You will eat from it by means of painful labor all the days of your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mptation and the F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will produce thorns and thistles for you,and you will eat the plants of the fiel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eat bread  by the sweat of your browuntil you return to the ground, since you were taken from it.For you are dust,and you will return to du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man named his wife Eve  because she was the mother of all the liv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God made clothing from skins for the man and his wife, and he clothed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God said, “Since the man has become like one of us, knowing good and evil, he must not reach out, take from the tree of life, eat, and live foreve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Lord God sent him away from the garden of Eden to work the ground from which he was tak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drove the man out and stationed the cherubim and the flaming, whirling sword east of the garden of Eden to guard the way to the tree of lif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serpent was the most cunning of all the wild animals that the Lord God had made. He said to the woman, “Did God really say, ‘You can’t eat from any tree in the garden’?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woman said to the serpent, “We may eat the fruit from the trees in the gard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about the fruit of the tree in the middle of the garden, God said, ‘You must not eat it or touch it, or you will die.’ ”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You will certainly not die,” the serpent said to the woman.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fact, God knows that when  you eat it your eyes will be opened and you will be like God, knowing good and evi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man saw that the tree was good for food and delightful to look at, and that it was desirable for obtaining wisdom. So she took some of its fruit and ate it; she also gave some to her husband, who was with her, and he ate i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eyes of both of them were opened, and they knew they were naked; so they sewed fig leaves together and made coverings for themselves.Sin’s Consequences]]></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2026-07-24T06:53:35Z</dcterms:created>
  <dcterms:modified xsi:type="dcterms:W3CDTF">2026-07-24T06:53:35Z</dcterms:modified>
  <dc:title>Bible.com.au: Genesis 3:1-24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