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replied, “We can’t until all the flocks have been gathered and the stone is rolled from the well’s opening. Then we will water the shee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he was still speaking with them, Rachel came with her father’s sheep, for she was a shepherd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Jacob saw his uncle Laban’s daughter Rachel with his sheep,  he went up and rolled the stone from the opening and watered his uncle Laban’s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acob kissed Rachel and wept loudl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old Rachel that he was her father’s relative, Rebekah’s son. She ran and told her father.Jacob Decei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Laban heard the news about his sister’s son Jacob, he ran to meet him, hugged him, and kissed him. Then he took him to his house, and Jacob told him all that had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ban said to him, “Yes, you are my own flesh and blood.” ,After Jacob had stayed with him a mo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ban said to him, “Just because you’re my relative, should you work for me for nothing? Tell me what your wages should b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Laban had two daughters: the older was named Leah, and the younger was named Rach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h had tender eyes, but Rachel was shapely and beautif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Meets Rach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loved Rachel, so he answered Laban, “I’ll work for you seven years for your younger daughter Rache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ban replied, “Better that I give her to you than to some other man. Stay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acob worked seven years for Rachel, and they seemed like only a few days to him because of his love for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cob said to Laban, “Since my time is complete, give me my wife, so I can sleep with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aban invited all the men of the place and sponsored a fea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evening, Laban took his daughter Leah and gave her to Jacob, and he slept with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aban gave his slave Zilpah to his daughter Leah as her sla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morning came, there was Leah! So he said to Laban, “What have you done to me? Wasn’t it for Rachel that I worked for you? Why have you deceived 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ban answered, “It is not the custom in our country to give the younger daughter in marriage before the firstbor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mplete this week of wedding celebration, and we will also give you this younger one in return for working yet another seven years for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resumed his journey  and went to the eastern country.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did just that. He finished the week of celebration, and Laban gave him his daughter Rachel as his w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aban gave his slave Bilhah to his daughter Rachel as her sla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slept with Rachel also, and indeed, he loved Rachel more than Leah. And he worked for Laban another seven years. Jacob’s S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Lord saw that Leah was neglected,  he opened her womb;  but Rachel was unable to conceiv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ah conceived, gave birth to a son, and named him Reuben,  for she said, “The Lord has seen my affliction;  surely my husband will love me n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e conceived again, gave birth to a son, and said, “The Lord heard that I am neglected and has given me this son also.” So she named him Simeon.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he conceived again, gave birth to a son, and said, “At last, my husband will become attached to me because I have borne three sons for him.” Therefore he was named Levi.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conceived again, gave birth to a son, and said, “This time I will praise the Lord.” Therefore she named him Judah. , Then Leah stopped having child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ooked and saw a well in a field. Three flocks of sheep were lying there beside it because the sheep were watered from this well. But a large stone covered the opening of the 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hepherds would roll the stone from the opening of the well and water the sheep when all the flocks  were gathered there. Then they would return the stone to its place over the well’s ope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asked the men at the well, “My brothers! Where are you from? ”“We’re from Haran,” they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you know Laban, Nahor’s grandson? ” Jacob asked them.They answered, “We know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he well? ” Jacob asked.“Yes,” they said, “and here is his daughter Rachel, coming with his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acob said, “Look, it is still broad daylight. It’s not time for the animals to be gathered. Water the flock, then go out and let them graze.”]]></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2026-05-24T14:11:37Z</dcterms:created>
  <dcterms:modified xsi:type="dcterms:W3CDTF">2026-05-24T14:11:37Z</dcterms:modified>
  <dc:title>Bible.com.au: Genesis 29:1-35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