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y son, listen to me and do what I tell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o the flock and bring me two choice young goats, and I will make them into a delicious meal for your father #— #the kind he lo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ake it to your father to eat so that he may bless you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answered Rebekah his mother, “Look, my brother Esau is a hairy man, but I am a man with smooth ski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ppose my father touches me. Then I will be revealed to him as a deceiver and bring a curse rather than a blessing on m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other said to him, “Your curse be on me, my son. Just obey me and go get them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and got the goats and brought them to his mother, and his mother made the delicious food his father lo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ebekah took the best clothes of her older son Esau, which were in the house, and had her younger son Jacob wea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put the skins of the young goats on his hands and the smooth part of his ne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handed the delicious food and the bread she had made to her son Jaco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olen Bless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came to his father, he said, “My father.”And he answered, “Here I am. Who are you, my s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replied to his father, “I am Esau, your firstborn. I have done as you told me. Please sit up and eat some of my game so that you may bless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saac said to his son, “How did you ever find it so quickly, my son? ”He replied, “Because the Lord your God made it happen for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ac said to Jacob, “Please come closer so I can touch you, my son. Are you really my son Esau or no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acob came closer to his father Isaac. When he touched him, he said, “The voice is the voice of Jacob, but the hands are the hands of Esa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not recognize him, because his hands were hairy like those of his brother Esau; so he bless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gain he asked, “Are you really my son Esau? ”And he replied, “I 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Bring it closer to me, and let me eat some of my son’s game so that I can bless you.” Jacob brought it closer to him, and he ate; he brought him wine, and he dran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is father Isaac said to him, “Please come closer and kiss me, my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came closer and kissed him. When Isaac smelled  his clothes, he blessed him and said:Ah, the smell of my sonis like the smell of a fieldthat the Lord has bl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aac was old and his eyes were so weak that he could not see,  he called his older son Esau and said to him, “My son.”And he answered, “Here I 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y God give to you —from the dew of the sky and from the richness of the land  —an abundance of grain and new win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peoples serve you and nations bow in homage to you.Be master over your relatives;may your mother’s sons bow in homage to you.Those who curse you will be cursed,and those who bless you will be blesse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Isaac had finished blessing Jacob and Jacob had left the presence of his father Isaac, his brother Esau arrived from his hun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had also made some delicious food and brought it to his father. He said to his father, “Let my father get up and eat some of his son’s game, so that you may bless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is father Isaac said to him, “Who are you? ”He answered, “I am Esau your firstborn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began to tremble uncontrollably. “Who was it then,” he said, “who hunted game and brought it to me? I ate it all before you came in, and I blessed him. Indeed, he will be blesse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his father’s words, he cried out with a loud and bitter cry and said to his father, “Bless me too, my father!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replied, “Your brother came deceitfully and took your bless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he said, “Isn’t he rightly named Jacob? , For he has cheated me twice now. He took my birthright, and look, now he has taken my blessing.” Then he asked, “Haven’t you saved a blessing for m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saac answered Esau, “Look, I have made him a master over you, have given him all of his relatives as his servants, and have sustained him with grain and new wine. What then can I do for you, my s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Look, I am old and do not know the day of my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said to his father, “Do you have only one blessing, my father? Bless me too, my father! ” And Esau wept loudly.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is father Isaac answered him,Look, your dwelling place will beaway from the richness of the land,away from the dew of the sky abo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your sword,and you will serve your brother.But when you rebel, you will break his yoke from your neck.Esau’s Ang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eld a grudge against Jacob because of the blessing his father had given him. And Esau determined in his heart, “The days of mourning for my father are approaching; then I will kill my brother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the words of her older son Esau were reported to Rebekah, she summoned her younger son Jacob and said to him, “Listen, your brother Esau is consoling himself by planning to kill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now, my son, listen to me. Flee at once to my brother Laban in Har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tay with him for a few days until your brother’s anger subsides #—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ntil your brother’s rage turns away from you and he forgets what you have done to him. Then I will send for you and bring you back from there. Why should I lose you both in one day?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Rebekah said to Isaac, “I’m sick of my life because of these Hethite girls.  If Jacob marries someone from around here,  like these Hethite girls, what good is my life? ”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now take your hunting gear, your quiver and bow, and go out in the field to hunt some game for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ake me a delicious meal that I love and bring it to me to eat, so that I can bless you before I di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bekah was listening to what Isaac said to his son Esau. So while Esau went to the field to hunt some game to bring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bekah said to her son Jacob, “Listen! I heard your father talking with your brother Esau. 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game and make a delicious meal for me to eat so that I can bless you in the Lord’s presence before I di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2026-05-25T20:58:26Z</dcterms:created>
  <dcterms:modified xsi:type="dcterms:W3CDTF">2026-05-25T20:58:26Z</dcterms:modified>
  <dc:title>Bible.com.au: Genesis 27:1-46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