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39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6: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Isaac had been there for some time, Abimelech king of the Philistines looked down from the window and was surprised to see  Isaac caressing his wife Rebek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bimelech sent for Isaac and said, “So she is really your wife! How could you say, ‘She is my sister’? ”Isaac answered him, “Because I thought I might die on account of 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Abimelech said, “What have you done to us? One of the people could easily have slept with your wife, and you would have brought guilt on u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Abimelech warned all the people, “Whoever harms this man or his wife will certainly be put to death.”Conflicts over Well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saac sowed seed in that land, and in that year he reaped  a hundred times what was sown. The Lord blessed him,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man became rich and kept getting richer until he was very wealth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had flocks of sheep, herds of cattle, and many slaves, and the Philistines were envious of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hilistines stopped up all the wells that his father’s servants had dug in the days of his father Abraham,  filling them with dir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bimelech said to Isaac, “Leave us, for you are much too powerful for u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Isaac left there, camped in the Gerar Valley, and lived the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romise Reaffirmed to Isaac]]></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saac reopened the wells that had been dug in the days of his father Abraham and that the Philistines had stopped up after Abraham died. He gave them the same names his father had given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Isaac’s servants dug in the valley and found a well of spring  water the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herdsmen of Gerar quarreled with Isaac’s herdsmen and said, “The water is ours! ” So he named the well Esek  because they argued with him.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y dug another well and quarreled over that one also, so he named it Sitnah.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moved from there and dug another, and they did not quarrel over it. He named it Rehoboth  and said, “For now the Lord has made space for us, and we will be fruitful in the land.”The Lord Appears to Isaac]]></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rom there he went up to Beer-sheb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Lord appeared to him that night and said, “I am the God of your father Abraham.  Do not be afraid, for I am with you.  I will bless you and multiply your offspring because of my servant Abraha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he built an altar there,  called on the name of the Lord, and pitched his tent there. Isaac’s servants also dug a well there. Covenant with Abimelec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w Abimelech came to him from Gerar with Ahuzzath his adviser and Phicol the commander of his army.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saac said to them, “Why have you come to me? You hated me and sent me away from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 was another famine in the land in addition to the one that had occurred in Abraham’s time.  And Isaac went to Abimelech, king of the Philistines, at Gerar.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replied, “We have clearly seen how the Lord has been with you. We think there should be an oath between two parties #— #between us and you. Let us make a covenant with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u will not harm us, just as we have not harmed you but have done only what was good to you, sending you away in peace. You are now blessed by the Lord.”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he prepared a banquet for them, and they ate and dran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y got up early in the morning and swore an oath to each other. , Isaac sent them on their way, and they left him in peac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On that same day Isaac’s servants came to tell him about the well they had dug, saying to him, “We have found water! ”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called it Sheba.  Therefore the name of the city is still Beer-sheba , today.Esau’s Wiv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Esau was forty years old, he took as his wives Judith daughter of Beeri the Hethite, and Basemath daughter of Elon the Hethite.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y made life bitter  for Isaac and Rebekah.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appeared to him and said, “Do not go down to Egypt. Live in the land that I tell you abou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tay in this land as an alien, and I will be with you and bless you.  For I will give all these lands to you and your offspring,  and I will confirm the oath that I swore to your father Abraham.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make your offspring as numerous as the stars of the sky, I will give your offspring all these lands, and all the nations of the earth will be blessed  by your offspring,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cause Abraham listened to me and kept my mandate, my commands, my statutes, and my instruction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Isaac settled in Gerar.Isaac’s Decep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 men of the place asked about his wife, he said, “She is my sister,”  for he was afraid to say “my wife,” thinking,  “The men of the place will kill me on account of Rebekah, for she is a beautiful woman.” ]]></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2026-08-23T23:27:57Z</dcterms:created>
  <dcterms:modified xsi:type="dcterms:W3CDTF">2026-08-23T23:27:57Z</dcterms:modified>
  <dc:title>Bible.com.au: Genesis 26:1-35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