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7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for some time, Abimelech king of the Philistines looked down from the window and was surprised to see  Isaac caressing his wife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sent for Isaac and said, “So she is really your wife! How could you say, ‘She is my sister’? ”Isaac answered him, “Because I thought I might die on accoun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imelech said, “What have you done to us? One of the people could easily have slept with your wife, and you would have brought guilt on 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bimelech warned all the people, “Whoever harms this man or his wife will certainly be put to death.”Conflicts over Wel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sowed seed in that land, and in that year he reaped  a hundred times what was sown. The Lord blessed hi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an became rich and kept getting richer until he was very wealt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flocks of sheep, herds of cattle, and many slaves, and the Philistines were envious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ilistines stopped up all the wells that his father’s servants had dug in the days of his father Abraham,  filling them with di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imelech said to Isaac, “Leave us, for you are much too powerful for u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left there, camped in the Gerar Valley, and liv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mise Reaffirmed to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reopened the wells that had been dug in the days of his father Abraham and that the Philistines had stopped up after Abraham died. He gave them the same names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saac’s servants dug in the valley and found a well of spring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herdsmen of Gerar quarreled with Isaac’s herdsmen and said, “The water is ours! ” So he named the well Esek  because they argued with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dug another well and quarreled over that one also, so he named it Sitna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from there and dug another, and they did not quarrel over it. He named it Rehoboth  and said, “For now the Lord has made space for us, and we will be fruitful in the land.”The Lord Appears to Isaa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he went up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appeared to him that night and said, “I am the God of your father Abraham.  Do not be afraid, for I am with you.  I will bless you and multiply your offspring because of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built an altar there,  called on the name of the Lord, and pitched his tent there. Isaac’s servants also dug a well there. Covenant with Abimele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bimelech came to him from Gerar with Ahuzzath his adviser and Phicol the commander of his arm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said to them, “Why have you come to me? You hated me and sent me away from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nother famine in the land in addition to the one that had occurred in Abraham’s time.  And Isaac went to Abimelech, king of the Philistines, at Gera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We have clearly seen how the Lord has been with you. We think there should be an oath between two parties #— #between us and you. Let us make a covenant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not harm us, just as we have not harmed you but have done only what was good to you, sending you away in peace. You are now blessed by the Lor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he prepared a banque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got up early in the morning and swore an oath to each other. , Isaac sent them on their way, and they left him in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at same day Isaac’s servants came to tell him about the well they had dug, saying to him, “We have found water! ”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alled it Sheba.  Therefore the name of the city is still Beer-sheba , today.Esau’s Wi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took as his wives Judith daughter of Beeri the Hethite, and Basemath daughter of Elon the Hethit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life bitter  for Isaac and Rebekah.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him and said, “Do not go down to Egypt. Live in the land that I tell you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ay in this land as an alien, and I will be with you and bless you.  For I will give all these lands to you and your offspring,  and I will confirm the oath that I swore to your father Abraha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your offspring as numerous as the stars of the sky, I will give your offspring all these lands, and all the nations of the earth will be blessed  by your offspr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listened to me and kept my mandate, my commands, my statutes, and my instructi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settled in Gerar.Isaac’s Decep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the place asked about his wife, he said, “She is my sister,”  for he was afraid to say “my wife,” thinking,  “The men of the place will kill me on account of Rebekah, for she is a beautiful woman.” ]]></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2026-06-24T08:50:19Z</dcterms:created>
  <dcterms:modified xsi:type="dcterms:W3CDTF">2026-06-24T08:50:19Z</dcterms:modified>
  <dc:title>Bible.com.au: Genesis 26:1-35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