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ook his last breath and died at a good old age,  old and contented,  and he was gathered to his peopl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sons Isaac and Ishmael buried him in the cave of Machpelah  near Mamre, in the field of Ephron son of Zohar the Hethi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was the field that Abraham bought from the Hethites.  Abraham was buried there with his wife Sa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Abraham’s death, God blessed his son Isaac, who lived near Beer-lahai-roi. Ishmael’s Family Rec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are the family records  of Abraham’s son Ishmael,  whom Hagar the Egyptian, Sarah’s slave, bore to Abrah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names of Ishmael’s sons; their names according to the family records are Nebaioth, Ishmael’s firstborn, then Kedar, Adbeel, Mibs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ishma, Dumah, Mass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dad, Tema, Jetur, Naphish, and Kedem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Ishmael’s sons, and these are their names by their settlements and encampments: twelve leaders , of their clan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is the length  of Ishmael’s life: 137 years. He took his last breath and died, and was gathered to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s Other Wife and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ettled from Havilah to Shur, which is opposite Egypt as you go toward Asshur.  He  stayed near  all his relatives. The Birth of Jacob and Esa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family records of Isaac son of Abraham. Abraham fathered Isaac.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saac was forty years old when he took as his wife Rebekah  daughter of Bethuel the Aramean from Paddan-aram  and sister of Laban the Aramea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aac prayed to the Lord on behalf of his wife because she was childless.  The Lord was receptive to his prayer, and his wife Rebekah conceiv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children inside her struggled with each other, and she said, “Why is this happening to me? ”  So she went to inquire of the Lor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aid to her:Two nations are in your womb;two peoples will come from you and be separated.One people will be stronger than the other, and the older will serve the young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her time came to give birth, there were indeed twins in her wom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irst one came out red-looking,  covered with hair  like a fur coat, and they named him Esau.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is, his brother came out grasping Esau’s heel with his hand.  So he was named Jacob. , Isaac was sixty years old when they were born.Esau Sells His Birthrigh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boys grew up, Esau became an expert hunter, an outdoorsman,  but Jacob was a quiet man who stayed at hom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ham had taken  another wife, whose name was Ketura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saac loved Esau because he had a taste for wild game, but Rebekah loved Jacob.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ce when Jacob was cooking a stew, Esau came in from the field exhaust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aid to Jacob, “Let me eat some of that red stuff, because I’m exhausted.” That is why he was also named Edo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replied, “First sell me your birthrigh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ook,” said Esau, “I’m about to die, so what good is a birthright to m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acob said, “Swear to me first.” So he swore to Jacob and sold his birthright to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acob gave bread and lentil stew to Esau; he ate, drank, got up, and went away. So Esau despised his birthrigh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bore him Zimran, Jokshan, Medan, Midian, Ishbak, and Shu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kshan fathered Sheba and Dedan. Dedan’s sons were the Asshurim, Letushim, and Leumm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idian’s sons were Ephah, Epher, Hanoch, Abida, and Eldaah. All these were sons of Ketur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raham gave everything he owned to Isaac.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braham gave gifts to the sons of his concubines, and while he was still alive he sent them eastward, away from his son Isaac, to the land of the East. Abraham’s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the length of Abraham’s life:  175 year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2026-07-24T06:49:46Z</dcterms:created>
  <dcterms:modified xsi:type="dcterms:W3CDTF">2026-07-24T06:49:46Z</dcterms:modified>
  <dc:title>Bible.com.au: Genesis 25:1-34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