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61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raham answered, “God himself will provide , the lamb for the burnt offering, my son.” Then the two of them walked on toge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arrived at the place that God had told him about, Abraham built the altar there and arranged the wood. He bound his son Isaac  and placed him on the altar  on top of the w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braham reached out and took the knife to slaughter hi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angel of the Lord called to him from heaven and said, “Abraham, Abraham! ”He replied, “Here I 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said, “Do not lay a hand on the boy or do anything to him. For now I know that you fear God, since you have not withheld your only son from m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raham looked up and saw a ram  caught in the thicket by its horns. So Abraham went and took the ram and offered it as a burnt offering in place of his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braham named that place The Lord Will Provide,  so today it is said, “It will be provided  on the Lord’s mount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angel of the Lord called to Abraham a second time from hea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By myself I have sworn,”  this is the Lord’s declaration: “Because you have done this thing and have not withheld your only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indeed bless you  and make your offspring as numerous as the stars of the sky  and the sand on the seashore.  Your offspring will possess the city gates of their  enemi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acrifice of Isaac]]></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e nations of the earth will be blessed  by your offspring  because you have obeyed my comm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raham went back to his young men, and they got up and went together to Beer-sheba. And Abraham settled in Beer-sheba.Rebekah’s Fami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after these things Abraham was told, “Milcah also has borne sons to your brother Naho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z his firstborn, his brother Buz, Kemuel the father of Ar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hesed, Hazo, Pildash, Jidlaph, and Bethu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thuel fathered Rebekah.  Milcah bore these eight to Nahor, Abraham’s bro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s concubine, whose name was Reumah, also bore Tebah, Gaham, Tahash, and Maac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God tested Abraham  and said to him, “Abraham! ”“Here I am,” he answ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your son,” he said, “your only son Isaac, whom you love,  go to the land of Moriah,  and offer him there as a burnt offering on one of the mountains I will tell you ab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braham got up early in the morning,  saddled his donkey, and took with him two of his young men and his son Isaac. He split wood for a burnt offering and set out to go to the place God had told him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third day  Abraham looked up and saw the place in the dist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braham said to his young men, “Stay here with the donkey. The boy and I will go over there to worship; then we’ll come back 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ham took the wood for the burnt offering and laid it on his son Isaac.  In his hand he took the fire and the knife,  and the two of them walked on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saac spoke to his father Abraham and said, “My father.”And he replied, “Here I am, my son.”Isaac said, “The fire and the wood are here, but where is the lamb for the burnt offering? ”]]></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2026-08-03T23:31:03Z</dcterms:created>
  <dcterms:modified xsi:type="dcterms:W3CDTF">2026-08-03T23:31:03Z</dcterms:modified>
  <dc:title>Bible.com.au: Genesis 22:1-24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