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 grew and was weaned, and Abraham held a great feast on the day Isaac was wea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rah saw the son mocking #— #the one Hagar the Egyptian had borne to Abraha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she said to Abraham, “Drive out this slave with her son, for the son of this slave will not be a coheir with my son Isaac!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very distressing to  Abraham because of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d said to Abraham, “Do not be distressed  about the boy and about your slave. Whatever Sarah says to you, listen to her, because your offspring will be traced through Isaac,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also make a nation of the slave’s son  because he is your offsp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y in the morning Abraham got up, took bread and a waterskin, put them on Hagar’s shoulders, and sent her and the boy away. She left and wandered in the Wilderness of Beer-sheb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water in the skin was gone, she left the boy under one of the bus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nt and sat at a distance, about a bowshot away, for she said, “I can’t bear to watch the boy die! ” While she sat at a distance, she  wept loudl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heard the boy crying, and the  angel of God called to Hagar from heaven and said to her, “What’s wrong, Hagar? Don’t be afraid, for God has heard the boy crying from the place where he 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et up, help the boy up, and grasp his hand, for I will make him a great n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opened her eyes,  and she saw a well. So she went and filled the waterskin and gave the boy a dri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was with the boy, and he grew; he settled in the wilderness and became an arc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ettled in the Wilderness of Paran, and his mother got a wife for him from the land of Egypt.Abraham’s Covenant with Abimele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Abimelech, accompanied by Phicol the commander of his army,  said to Abraham, “God is with you in everything you do.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wear to me by God here and now, that you will not break an agreement with me or with my children and descendants. As I have been loyal to you, so you will be loyal to me and to the country where you are a resident ali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said, “I swea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braham complained to Abimelech because of the well that Abimelech’s servants had seiz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imelech replied, “I don’t know who did this thing. You didn’t report anything to me, so I hadn’t heard about it until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raham took flocks and herds and gave them to Abimelech, and the two of them made a covenan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ame to Sarah as he had said, and the Lord did for Sarah what he had promis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separated seven ewe lambs from the flo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imelech said to Abraham, “Why have you separated these seven ewe lamb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replied, “You are to accept the seven ewe lambs from me so that this act  will serve as my witness that I dug this we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that place was called Beer-sheba , because it was there that the two of them swore an o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ey had made a covenant at Beer-sheba, Abimelech and Phicol, the commander of his army, left and returned to the land of the Philistin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braham planted a tamarisk tree in Beer-sheba, and there he called on the name of the Lord, the Everlasting Go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raham lived as an alien in the land of the Philistines for many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rah became pregnant and bore a son to Abraham in his old age, at the appointed time God had told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ham named his son who was born to him #— #the one Sarah bore to him #— #Isaac.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is son Isaac was eight days old, Abraham circumcised him, as God had commanded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was a hundred years old when his son Isaac was born to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rah said, “God has made me laugh, and everyone who hears will laugh with 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also said, “Who would have told Abraham that Sarah would nurse children? Yet I have borne a son for him  in his old age.”Hagar and Ishmael Sent Awa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2026-06-12T02:57:21Z</dcterms:created>
  <dcterms:modified xsi:type="dcterms:W3CDTF">2026-06-12T02:57:21Z</dcterms:modified>
  <dc:title>Bible.com.au: Genesis 21:1-34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