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0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ly in the morning Abimelech got up, called all his servants together, and personally  told them all these things, and the men were terrifi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called Abraham in and said to him, “What have you done to us? How did I sin against you that you have brought such enormous guilt on me and on my kingdom? You have done things to me that should never be done.”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melech also asked Abraham, “What made you do this? 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replied, “I thought, ‘There is absolutely no fear of God in this place.  They will kill me because of my wife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sides, she really is my sister, the daughter of my father though not the daughter of my mother, and she became my wif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hen God had me wander from my father’s house,  I said to her: Show your loyalty to me wherever we go and say about me, ‘He’s my brother.’ ”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imelech took flocks and herds and male and female slaves, gave them to Abraham, and returned his wife Sarah 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imelech said, “Look, my land is before you.  Settle wherever you want.”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to Sarah, “Look, I am giving your brother one thousand pieces of silver. It is a verification of your honor  to all who are with you. You are fully vindicated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braham prayed to God,  and God healed Abimelech, his wife, and his female slaves so that they could bear children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rah Rescued from Abimelec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d completely closed all the wombs in Abimelech’s household on account of Sarah, Abraham’s w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re Abraham traveled to the region of the Negev and settled between Kadesh and Shur. While he was staying in Gerar,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said about his wife Sarah, “She is my sister.”  So King Abimelech of Gerar had Sarah brought to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came to Abimelech in a dream by night and said to him, “You are about to die because of the woman you have taken, for she is a married woman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bimelech had not approached her, so he said, “Lord, would you destroy a nation even though it is innocen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n’t he himself say to me, ‘She is my sister’? And she herself said, ‘He is my brother.’ I did this with a clear conscience  and clean  hand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d said to him in the dream, “Yes, I know that you did this with a clear conscience.  I have also kept you from sinning against me. Therefore I have not let you touch 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return the man’s wife, for he is a prophet,  and he will pray for you and you will live. But if you do not return her, know that you will certainly die, you and all who are yours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2026-08-05T03:59:22Z</dcterms:created>
  <dcterms:modified xsi:type="dcterms:W3CDTF">2026-08-05T03:59:22Z</dcterms:modified>
  <dc:title>Bible.com.au: Genesis 20:1-18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