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93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rd God caused to grow out of the ground every tree pleasing in appearance and good for food, including the tree of life in the middle of the garden,  as well as the tree of the knowledge of good and evil.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 river went  out from Eden to water the garden. From there it divided and became the source of four rivers.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name of the first is Pishon, which flows through the entire land of Havilah, , where there is gol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old from that land is pure;  bdellium  and onyx  are also the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name of the second river is Gihon, which flows through the entire land of Cus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name of the third river is Tigris,  which runs east of Assyria. And the fourth river is the Euphrates.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ord God took the man and placed him in the garden of Eden to work it and watch over 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Lord God commanded the man, “You are free to eat from any tree of the garden,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you must not eat from the tree of the knowledge of good and evil, for on the day you eat from it, you will certainly die.”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the Lord God said, “It is not good for the man to be alone. I will make a helper corresponding  to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 the heavens and the earth and everything in them were completed.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Lord God formed out of the ground every wild animal and every bird of the sky, and brought each to the man to see what he would call it.  And whatever the man called a living creature, that was its na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man gave names to all the livestock, to the birds of the sky, and to every wild animal; but for the man  no helper was found corresponding to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the Lord God caused a deep sleep to come over the man,  and he slept. God took one of his ribs and closed the flesh at that plac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the Lord God made the rib he had taken from the man into a woman and brought her to the man.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man said:This one, at last, is bone of my boneand flesh of my flesh;this one will be called “woman,”for she was taken from man.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is is why a man leaves his father and mother and bonds with his wife, and they become one flesh.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oth the man and his wife were naked, yet felt no sha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n the seventh  day God had completed his work that he had done, and he rested  on the seventh day from all his work that he had done.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od blessed the seventh day and declared it holy, for on it he rested  from all his work of creation. Man and Woman in the Garde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se are the records  of the heavens and the earth, concerning their creation. At the time  that the Lord God made the earth and the heave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 shrub of the field  had yet grown on the land,  and no plant of the field had yet sprouted, for the Lord God had not made it rain on the land, and there was no man to work the grou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mist would come up from the earth and water all the grou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he Lord God formed the man out of the dust from the ground  and breathed the breath of life into his nostrils,  and the man became a living being.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ord God planted a garden in Eden, in the east,  and there he placed the man he had formed.]]></a:t>
            </a:r>
          </a:p>
        </p:txBody>
      </p:sp>
    </p:spTree>
  </p:cSld>
  <p:clrMapOvr>
    <a:masterClrMapping/>
  </p:clrMapOvr>
</p:sld>
</file>

<file path=ppt/theme/theme1.xml><?xml version="1.0" encoding="utf-8"?>
<a:theme xmlns:a="http://schemas.openxmlformats.org/drawingml/2006/main" name="Theme3">
  <a:themeElements>
    <a:clrScheme name="Theme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2026-06-02T20:04:24Z</dcterms:created>
  <dcterms:modified xsi:type="dcterms:W3CDTF">2026-06-02T20:04:24Z</dcterms:modified>
  <dc:title>Bible.com.au: Genesis 2:1-25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