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braham took curds  and milk, as well as the calf that he had prepared, and set them before the men. He served  them as they ate under the tree.Sarah Laugh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 is your wife Sarah? ” they asked him.“There, in the tent,” he answ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I will certainly come back to you in about a year’s time, and your wife Sarah will have a son! ”  Now Sarah was listening at the entrance of the tent behin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raham and Sarah were old and getting on in years.  Sarah had passed the age of childbearing.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he laughed to herself: “After I am worn out and my lord is old, will I have delight?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Lord asked Abraham, “Why did Sarah laugh, saying, ‘Can I really have a baby when I’m ol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anything impossible for the Lord?  At the appointed time I will come back to you, and in about a year she will have a 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rah denied it. “I did not laugh,” she said, because she was afraid.But he replied, “No, you did laugh.”Abraham’s Plea for So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en got up from there and looked out over Sodom, and Abraham was walking with them to see them of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said, “Should I hide what I am about to do from Abraha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s Three Visito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raham is to become a great and powerful nation, and all the nations of the earth will be blessed through him.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have chosen  him so that he will command his children and his house after him to keep the way of the Lord by doing what is right and just. This is how the Lord will fulfill to Abraham what he promis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Lord said, “The outcry against Sodom and Gomorrah is immense, and their sin is extremely serio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go down  to see if what they have done justifies the cry that has come up to me. If not, I will find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n turned from there and went toward Sodom  while Abraham remained standing before the Lor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raham stepped forward and said, “Will you really sweep away the righteous with the wicke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at if there are fifty righteous people in the city? Will you really sweep it away instead of sparing the place for the sake of the fifty righteous people who are i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could not possibly do such a thing: to kill the righteous with the wicked, treating the righteous and the wicked alike. You could not possibly do that! Won’t the Judge of the whole earth do what is just? ”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id, “If I find fifty righteous people in the city of Sodom, I will spare the whole place for their sak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Abraham answered, “Since I have ventured to speak to my lord #— #even though I am dust and ashes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ppeared to Abraham at the oaks of Mamre  while he was sitting at the entrance of his tent during the heat of the d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uppose the fifty righteous lack five. Will you destroy the whole city for lack of five? ”He replied, “I will not destroy it if I find forty-five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spoke to him again, “Suppose forty are found there? ”He answered, “I will not do it on account of for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said, “Let my lord not be angry, and I will speak further. Suppose thirty are found there? ”He answered, “I will not do it if I find thirty t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said, “Since I have ventured to speak to my lord, suppose twenty are found there? ”He replied, “I will not destroy it on account of twen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 said, “Let my lord not be angry, and I will speak one more time.  Suppose ten are found there? ”He answered, “I will not destroy it on account of t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Lord had finished speaking with Abraham, he departed, and Abraham returned to his pl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looked up, and he saw three men standing near him.  When he saw them, he ran from the entrance of the tent to meet them, bowed to the gr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My lord, if I have found favor with you, please do not go on past your serv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a little water be brought, that you may wash your feet and rest yourselves under the t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ing a bit of bread so that you may strengthen yourselves. This is why you have passed your servant’s way. Later, you can continue on.”“Yes,” they replied, “do as you have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braham hurried into the tent and said to Sarah, “Quick! Knead three measures  of fine flour and make brea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raham ran to the herd and got a tender, choice calf. He gave it to a young man, who hurried to prepare it.]]></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2026-06-26T23:55:06Z</dcterms:created>
  <dcterms:modified xsi:type="dcterms:W3CDTF">2026-06-26T23:55:06Z</dcterms:modified>
  <dc:title>Bible.com.au: Genesis 18:1-33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