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6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nant Circumcis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bram was ninety-nine years old, the Lord appeared to him, saying, “I am God Almighty.  Live  in my presence and be blameles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up my covenant between me and you, and I will multiply you greatly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ram fell facedown and God spoke with him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for me, here is my covenant with you: You will become the father of many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me will no longer be Abram;  your name will be Abraham,  for I will make you the father of many nation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you extremely fruitful and will make nations and kings com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nfirm my covenant that is between me and you and your future offspring throughout their generations. It is a permanent covenant  to be your God and the God of your offspring after 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you and your future offspring , I will give the land where you are residing #— #all the land of Canaan #— #as a permanent possession,  and I will be their Go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so said to Abraham, “As for you, you and your offspring after you throughout their generations are to keep my covena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venant between me and you and your offspring after you, which you are to keep: Every one of your males must be circumci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circumcise the flesh of your foreskin to serve as a sign of the covenant between me and you. 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out your generations, every male among you is to be circumcised  at eight days old #— #every male born in your household or purchased from any foreigner and not your offspr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born in your household or purchased, he must be circumcised. My covenant will be marked in your flesh as a permanent covena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le is not circumcised in the flesh of his foreskin, that man will be cut off from his people; he has broken my covenant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Abraham, “As for your wife Sarai, do not call her Sarai, for Sarah  will be her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her; indeed, I will give you a son by her.  I will bless her, and she will produce nations; kings of peoples will come from her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fell facedown. Then he laughed  and said to himself, “Can a child be born to a hundred-year-old man? Can Sarah, a ninety-year-old woman, give birth? 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said to God, “If only Ishmael were acceptable  to you! 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aid, “No. Your wife Sarah will bear you a son, and you will name him Isaac.  I will confirm my covenant with him as a permanent covenant for his future offspr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Ishmael, I have heard you. I will certainly bless him; I will make him fruitful and will multiply him greatly. He will father twelve tribal leaders,  and I will make him into a great n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confirm my covenant with Isaac, whom Sarah will bear to you at this time next year.”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finished talking with him, God withdrew  from Abraham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took his son Ishmael and those born in his household or purchased #— #every male among the members of Abraham’s household #— #and he circumcised the flesh of their foreskin on that very day, just as God had said to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was ninety-nine years old when the flesh of his foreskin was circumcised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 Ishmael was thirteen years old when the flesh of his foreskin was circumcis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very day Abraham and his son Ishmael were circumci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men of his household #— #whether born in his household or purchased from a foreigner #— #were circumcised with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2026-09-22T09:42:48Z</dcterms:created>
  <dcterms:modified xsi:type="dcterms:W3CDTF">2026-09-22T09:42:48Z</dcterms:modified>
  <dc:title>Bible.com.au: Genesis 17:1-27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