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presProps" Target="presProps.xml"/>
  <Relationship Id="rId34" Type="http://schemas.openxmlformats.org/officeDocument/2006/relationships/viewProps" Target="viewProps.xml"/>
  <Relationship Id="rId3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8957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enesis 17:1-2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SB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o you and your future offspring , I will give the land where you are residing #— #all the land of Canaan #— #as a permanent possession,  and I will be their God.”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also said to Abraham, “As for you, you and your offspring after you throughout their generations are to keep my covenant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is my covenant between me and you and your offspring after you, which you are to keep: Every one of your males must be circumcise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must circumcise the flesh of your foreskin to serve as a sign of the covenant between me and you. ,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roughout your generations, every male among you is to be circumcised  at eight days old #— #every male born in your household or purchased from any foreigner and not your offspring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ther born in your household or purchased, he must be circumcised. My covenant will be marked in your flesh as a permanent covenant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any male is not circumcised in the flesh of his foreskin, that man will be cut off from his people; he has broken my covenant.”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said to Abraham, “As for your wife Sarai, do not call her Sarai, for Sarah  will be her name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bless her; indeed, I will give you a son by her.  I will bless her, and she will produce nations; kings of peoples will come from her.”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raham fell facedown. Then he laughed  and said to himself, “Can a child be born to a hundred-year-old man? Can Sarah, a ninety-year-old woman, give birth? ”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venant Circumcision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Abraham said to God, “If only Ishmael were acceptable  to you! ”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God said, “No. Your wife Sarah will bear you a son, and you will name him Isaac.  I will confirm my covenant with him as a permanent covenant for his future offspring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for Ishmael, I have heard you. I will certainly bless him; I will make him fruitful and will multiply him greatly. He will father twelve tribal leaders,  and I will make him into a great nation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 will confirm my covenant with Isaac, whom Sarah will bear to you at this time next year.” 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he finished talking with him, God withdrew  from Abraham. 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Abraham took his son Ishmael and those born in his household or purchased #— #every male among the members of Abraham’s household #— #and he circumcised the flesh of their foreskin on that very day, just as God had said to him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raham was ninety-nine years old when the flesh of his foreskin was circumcised,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is son Ishmael was thirteen years old when the flesh of his foreskin was circumcised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n that very day Abraham and his son Ishmael were circumcised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ll the men of his household #— #whether born in his household or purchased from a foreigner #— #were circumcised with him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Abram was ninety-nine years old, the Lord appeared to him, saying, “I am God Almighty.  Live  in my presence and be blameless. 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set up my covenant between me and you, and I will multiply you greatly.”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Abram fell facedown and God spoke with him: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As for me, here is my covenant with you: You will become the father of many nation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name will no longer be Abram;  your name will be Abraham,  for I will make you the father of many nations. 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make you extremely fruitful and will make nations and kings come from you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confirm my covenant that is between me and you and your future offspring throughout their generations. It is a permanent covenant  to be your God and the God of your offspring after you. 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9">
  <a:themeElements>
    <a:clrScheme name="Theme4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2026-08-03T16:08:18Z</dcterms:created>
  <dcterms:modified xsi:type="dcterms:W3CDTF">2026-08-03T16:08:18Z</dcterms:modified>
  <dc:title>Bible.com.au: Genesis 17:1-27 (CSB)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