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Hagar, slave of Sarai, where have you come from and where are you going? ”She replied, “I’m running away from my mistress Sarai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said to her, “Go back to your mistress and submit to her authorit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said to her, “I will greatly multiply your offspring,  and they will be too many to count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said to her, “You have conceived and will have a son. You will name him Ishmael,  for the Lord has heard your cry of affli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ill be like a wild donkey. His hand will be against everyone, and everyone’s hand will be against him; he will settle near all his relatives.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named the Lord who spoke to her: “You are El-roi,”  for she said, “In this place, have I actually seen  the one who sees me? 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the well is called Beer-lahai-roi.  It is between Kadesh and 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gar gave birth to Abram’s son, and Abram named his son (whom Hagar bore) Ishm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was eighty-six years old when Hagar bore Ishmael 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ar and Ishm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’s wife, Sarai, had not borne any children for him, but she owned an Egyptian slave named Hag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rai said to Abram, “Since the Lord has prevented me from bearing children, go to my slave; perhaps through her I can build a family.” And Abram agreed to what Sarai sai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m’s wife, Sarai, took Hagar, her Egyptian slave, and gave her to her husband, Abram, as a wife for him. This happened after Abram had lived in the land of Canaan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pt with  Hagar, and she became pregnant. When she saw that she was pregnant, her mistress became contemptible to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i said to Abram, “You are responsible for my suffering!  I put my slave in your arms,  and when she saw that she was pregnant, I became contemptible to her. May the Lord judge between me and you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replied to Sarai, “Here, your slave is in your power; do whatever you want with her.” Then Sarai mistreated her so much that she ran away from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found her by a spring in the wilderness, the spring on the way to Sh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2026-06-09T23:08:26Z</dcterms:created>
  <dcterms:modified xsi:type="dcterms:W3CDTF">2026-06-09T23:08:26Z</dcterms:modified>
  <dc:title>Bible.com.au: Genesis 16:1-16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