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brahamic Coven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events, the word of the Lord came  to Abram in a vision:Do not be afraid,  Abram.I am your shield; your reward will be very gr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Abram said, “Lord God, what can you give me, since I am childless and the heir of my house is Eliezer of Damascus?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ram continued, “Look, you have given me no offspring, so a slave born in  my house will be my he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word of the Lord came to him: “This one will not be your heir; instead, one who comes from your own body  will be your he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ook him outside and said, “Look at the sky and count the stars, if you are able to count them.” Then he said to him, “Your offspring will be that numerou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m believed the Lord, and he credited it to him as righteousnes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lso said to him, “I am the Lord who brought you from Ur of the Chaldeans to give you this land to posses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said, “Lord God, how can I know  that I will possess i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to him, “Bring me a three-year-old cow, a three-year-old female goat, a three-year-old ram, a turtledove, and a young pige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brought all these to him, cut them in half, and laid the pieces opposite each other, but he did not cut the birds  in ha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irds of prey came down on the carcasses, but Abram drove them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the sun was setting, a deep sleep  came over Abram, and suddenly great terror and darkness descended 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aid to Abram,  “Know this for certain: Your offspring will be resident aliens  for four hundred years  in a land that does not belong to them and will be enslaved and oppresse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ever, I will judge the nation they serve,  and afterward they will go out with many possession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you will go to your ancestors in peace and be buried at a good old ag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fourth generation they will return here, for the iniquity of the Amorites has not yet reached its full measur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sun had set and it was dark, a smoking fire pot and a flaming torch appeared and passed between the divided anima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at day the Lord made a covenant with Abram, saying, “I give this land to your offspring,  from the Brook of Egypt  to the great river, the Euphrates Ri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and of the Kenites, Kenizzites, Kadmon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thites, Perizzites, Repha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morites, Canaanites, Girgashites, and Jebus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2026-09-23T14:38:08Z</dcterms:created>
  <dcterms:modified xsi:type="dcterms:W3CDTF">2026-09-23T14:38:08Z</dcterms:modified>
  <dc:title>Bible.com.au: Genesis 15:1-21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