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said, “Lord God, how can I know  that I will possess 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to him, “Bring me a three-year-old cow, a three-year-old female goat, a three-year-old ram, a turtledove, and a young pige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brought all these to him, cut them in half, and laid the pieces opposite each other, but he did not cut the birds  in ha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rds of prey came down on the carcasses, but Abram drove them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 sun was setting, a deep sleep  came over Abram, and suddenly great terror and darkness descended 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Lord said to Abram,  “Know this for certain: Your offspring will be resident aliens  for four hundred years  in a land that does not belong to them and will be enslaved and oppress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ever, I will judge the nation they serve,  and afterward they will go out with many possession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will go to your ancestors in peace and be buried at a good old ag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ourth generation they will return here, for the iniquity of the Amorites has not yet reached its full measur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sun had set and it was dark, a smoking fire pot and a flaming torch appeared and passed between the divided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brahamic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the Lord made a covenant with Abram, saying, “I give this land to your offspring,  from the Brook of Egypt  to the great river, the Euphrates Ri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and of the Kenites, Kenizzites, Kadmon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thites, Perizzites, Repha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rites, Canaanites, Girgashites, and Jebus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events, the word of the Lord came  to Abram in a vision:Do not be afraid,  Abram.I am your shield; your reward will be very gr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Abram said, “Lord God, what can you give me, since I am childless and the heir of my house is Eliezer of Damascu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continued, “Look, you have given me no offspring, so a slave born in  my house will be my hei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 word of the Lord came to him: “This one will not be your heir; instead, one who comes from your own body  will be your he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ok him outside and said, “Look at the sky and count the stars, if you are able to count them.” Then he said to him, “Your offspring will be that numerou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believed the Lord, and he credited it to him as righteousn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aid to him, “I am the Lord who brought you from Ur of the Chaldeans to give you this land to possess.” ]]></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2026-05-22T21:13:17Z</dcterms:created>
  <dcterms:modified xsi:type="dcterms:W3CDTF">2026-05-22T21:13:17Z</dcterms:modified>
  <dc:title>Bible.com.au: Genesis 15:1-21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