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3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bram said to Lot, “Please, let’s not have quarreling between you and me, or between your herdsmen and my herdsmen, since we are relat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n’t the whole land before you? Separate from me: if you go to the left, I will go to the right; if you go to the right, I will go to the le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t looked out and saw that the entire plain  of the Jordan  as far as Zoar  was well watered everywhere like the Lord’s garden  and the land of Egypt. (This was before the Lord destroyed Sodom and Gomorra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Lot chose the entire plain of the Jordan for himself. Then Lot journeyed eastward, and they separated from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ram lived in the land of Canaan, but Lot lived in the cities on the plain and set up his tent near So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men of Sodom were evil, sinning immensely  against the Lor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Lot had separated from him, the Lord said to Abram, “Look from the place where you are. Look north and south, east and wes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will give you and your offspring  forever all the land that you se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make your offspring like the dust of the earth,  so that if anyone could count the dust of the earth, then your offspring could be coun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et up and walk around the land, through its length and width, for I will give i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and Lot Separ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Abram moved his tent and went to live near the oaks of Mamre at Hebron,  where he built an altar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m went up from Egypt to the Negev  #— #he, his wife, and all he had, and Lot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ram was very rich in livestock, silver, and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ent by stages from the Negev to Bethel, to the place between Bethel and Ai where his tent had formerly be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the site where he had built the altar. And Abram called on the name of the Lord ther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Lot, who was traveling with Abram, also had flocks, herds, and t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land was unable to support them as long as they stayed together, for they had so many possessions that they could not stay togethe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quarreling between the herdsmen of Abram’s livestock and the herdsmen of Lot’s livestock.  (At that time the Canaanites and the Perizzites were living in the land.) ]]></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2026-06-06T15:51:27Z</dcterms:created>
  <dcterms:modified xsi:type="dcterms:W3CDTF">2026-06-06T15:51:27Z</dcterms:modified>
  <dc:title>Bible.com.au: Genesis 13:1-18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