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from there the Lord scattered them throughout the earth,  and they stopped building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t is called Babylon, ,, for there the Lord confused the language of the whole earth, and from there the Lord scattered them throughout the earth.From Shem to Ab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family records  of Shem. Shem lived 100 years and fathered Arpachshad two years after the f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e fathered Arpachshad, Shem lived 500 years and fathered other sons and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pachshad lived 35 years  and fathered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he fathered Shelah, Arpachshad lived 403 years and fathered other sons and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lah lived 30 years and fathered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he fathered Eber, Shelah lived 403 years and fathered other sons and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ber lived 34 years and fathered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e fathered Peleg, Eber lived 430 years and fathered other sons and daugh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leg lived 30 years and fathered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 fathered Reu, Peleg lived 209 years and fathered other sons and daugh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u lived 32 years and fathered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e fathered Serug, Reu lived 207 years and fathered other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rug lived 30 years and fathered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fathered Nahor, Serug lived 200 years and fathered other sons and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hor lived 29 years and fathered Tera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he fathered Terah, Nahor lived 119 years and fathered othe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rah lived 70 years and fathered Abram, Nahor, and Ha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family records of Terah. Terah fathered Abram, Nahor, and Haran, and Haran fathered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earth had the same language and vocabul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ran died in his native land, in Ur of the Chaldeans, during his father Terah’s life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and Nahor took wives: Abram’s wife was named Sarai,  and Nahor’s wife was named Milcah.  She was the daughter of Haran, the father of both Milcah and Isc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rai was unable to conceive;  she did not have a chi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took his son Abram, his grandson Lot (Haran’s son), and his daughter-in-law Sarai, his son Abram’s wife, and they set out together from Ur of the Chaldeans  to go to the land of Canaan. But when they came to Haran, they sett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205 years and died in Ha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people migrated from the east,  they found a valley in the land of Shinar and settled t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each other, “Come, let’s make oven-fired bricks.” (They used brick for stone and asphalt  for mor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Come, let’s build ourselves a city and a tower with its top in the sky.  Let’s make a name for ourselves; otherwise, we will be scattered throughout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to look over the city and the tower that the humans  we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f they have begun to do this as one people all having the same language, then nothing they plan to do will be impossible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let’s go down there and confuse their language so that they will not understand one another’s speec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Genesis 11:1-32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