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from there the Lord scattered them throughout the earth,  and they stopped building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t is called Babylon, ,, for there the Lord confused the language of the whole earth, and from there the Lord scattered them throughout the earth.From Shem to Abr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family records  of Shem. Shem lived 100 years and fathered Arpachshad two years after the fl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he fathered Arpachshad, Shem lived 500 years and fathered other sons and daugh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pachshad lived 35 years  and fathered Sh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he fathered Shelah, Arpachshad lived 403 years and fathered other sons and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lah lived 30 years and fathered Eb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he fathered Eber, Shelah lived 403 years and fathered other sons and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ber lived 34 years and fathered Pele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he fathered Peleg, Eber lived 430 years and fathered other sons and daugh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ower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eleg lived 30 years and fathered Re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 fathered Reu, Peleg lived 209 years and fathered other sons and daugh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u lived 32 years and fathered Seru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he fathered Serug, Reu lived 207 years and fathered other sons and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rug lived 30 years and fathered Na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he fathered Nahor, Serug lived 200 years and fathered other sons and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hor lived 29 years and fathered Terah.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he fathered Terah, Nahor lived 119 years and fathered other sons and daught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erah lived 70 years and fathered Abram, Nahor, and Har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are the family records of Terah. Terah fathered Abram, Nahor, and Haran, and Haran fathered L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earth had the same language and vocabula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aran died in his native land, in Ur of the Chaldeans, during his father Terah’s life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m and Nahor took wives: Abram’s wife was named Sarai,  and Nahor’s wife was named Milcah.  She was the daughter of Haran, the father of both Milcah and Isc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rai was unable to conceive;  she did not have a chi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erah took his son Abram, his grandson Lot (Haran’s son), and his daughter-in-law Sarai, his son Abram’s wife, and they set out together from Ur of the Chaldeans  to go to the land of Canaan. But when they came to Haran, they settle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erah lived 205 years and died in Har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people migrated from the east,  they found a valley in the land of Shinar and settled ther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id to each other, “Come, let’s make oven-fired bricks.” (They used brick for stone and asphalt  for mort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Come, let’s build ourselves a city and a tower with its top in the sky.  Let’s make a name for ourselves; otherwise, we will be scattered throughout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came down  to look over the city and the tower that the humans  were buil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If they have begun to do this as one people all having the same language, then nothing they plan to do will be impossible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me, let’s go down there and confuse their language so that they will not understand one another’s speech.”]]></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2026-08-23T16:58:42Z</dcterms:created>
  <dcterms:modified xsi:type="dcterms:W3CDTF">2026-08-23T16:58:42Z</dcterms:modified>
  <dc:title>Bible.com.au: Genesis 11:1-32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