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804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10:1-3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able of Nation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 family records  of Noah’s sons, Shem, Ham, and Japheth. They also had sons after the flo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pheth’s sons:  Gomer, Magog, Madai, Javan, Tubal, Meshech, and Tira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mer’s sons: Ashkenaz, Riphath, and Togarma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avan’s sons: Elishah, Tarshish,  Kittim, and Dodanim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se descendants, the peoples of the coasts and islands spread out into their lands according to their clans in their nations, each with its own languag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m’s sons:  Cush, Mizraim, Put, and Canaa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ush’s sons: Seba, Havilah, Sabtah, Raamah, and Sabteca. And Raamah’s sons: Sheba and Deda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ush fathered Nimrod, who began to be powerful in the lan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as a powerful hunter in the sight of the Lord. That is why it is said, “Like Nimrod, a powerful hunter in the sight of the Lord.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kingdom started with Babylon,  Erech,  Accad,  and Calneh,  in the land of Shinar. 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at land he went to Assyria  and built Nineveh, Rehoboth-ir, Calah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Resen, between Nineveh and the great city Cala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zraim , fathered the people of Lud, Anam, Lehab, Naphtuh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thrus, Casluh (the Philistines came from them), and Caphtor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aan fathered Sidon his firstborn and Heth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well as the Jebusites, the Amorites, the Girgashites,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ivites, the Arkites, the Sinites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rvadites, the Zemarites, and the Hamathites. Afterward the Canaanite clans scattere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anaanite border went from Sidon going toward Gerar as far as Gaza, and going toward Sodom, Gomorrah, Admah, and Zeboiim as far as Lash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Ham’s sons by their clans, according to their languages, in their lands and their nation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em, Japheth’s older brother, also had sons. Shem was the father of all the sons of Eber. 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m’s sons  were Elam, Asshur, Arpachshad, Lud, and Ara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am’s sons: Uz, Hul, Gether, and Mash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pachshad fathered  Shelah,  and Shelah fathered Eber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ber had two sons. One was named Peleg,  for during his days the earth was divided;  his brother was named Jokta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ktan fathered Almodad, Sheleph, Hazarmaveth, Jerah,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doram, Uzal, Diklah,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bal, Abimael, Sheba,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phir, Havilah, and Jobab. All these were Joktan’s son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settlements extended from Mesha to Sephar, the eastern hill country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Shem’s sons by their clans, according to their languages, in their lands and their nations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 clans of Noah’s sons, according to their family records, in their nations. The nations on earth spread out from these after the flood. 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2026-09-20T00:29:13Z</dcterms:created>
  <dcterms:modified xsi:type="dcterms:W3CDTF">2026-09-20T00:29:13Z</dcterms:modified>
  <dc:title>Bible.com.au: Genesis 10:1-32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