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fathered Nimrod, who began to be powerful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powerful hunter in the sight of the Lord. That is why it is said, “Like Nimrod, a powerful hunter in the sight of the Lor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kingdom started with Babylon,  Erech,  Accad,  and Calneh,  in the land of Shinar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land he went to Assyria  and built Nineveh, Rehoboth-ir, Cala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, between Nineveh and the great city Cal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zraim , fathered the people of Lud, Anam, Lehab, Naphtu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, Casluh (the Philistines came from them), and Caphto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fathered Sidon his firstborn and Heth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Jebusites, the Amorites, the Girgashites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vites, the Arkites, the Sinite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of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vadites, the Zemarites, and the Hamathites. Afterward the Canaanite clans scatter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naanite border went from Sidon going toward Gerar as far as Gaza, and going toward Sodom, Gomorrah, Admah, and Zeboiim as far as Lash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Ham’s sons by their clans, according to their languages, in their lands and their n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, Japheth’s older brother, also had sons. Shem was the father of all the sons of Eber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’s sons  were Elam, Asshur, Arpachshad, Lud, and Ar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m’s sons: Uz, Hul, Gether, and Ma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achshad fathered  Shelah,  and Shelah fathered Eb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 had two sons. One was named Peleg,  for during his days the earth was divided;  his brother was named Jokt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fathered Almodad, Sheleph, Hazarmaveth, J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y records  of Noah’s sons, Shem, Ham, and Japheth. They also had sons after the flo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, and Jobab. All these were Joktan’s son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ettlements extended from Mesha to Sephar, the eastern hill count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Shem’s sons by their clans, according to their languages, in their lands and their nati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lans of Noah’s sons, according to their family records, in their nations. The nations on earth spread out from these after the flood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pheth’s sons:  Gomer, Magog, Madai, Javan, Tubal, Meshech, and Tira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mer’s sons: Ashkenaz, Riphath, and Togarm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van’s sons: Elishah, Tarshish,  Kittim, and Dodani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se descendants, the peoples of the coasts and islands spread out into their lands according to their clans in their nations, each with its own langu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’s sons:  Cush, Mizraim, Put, and Cana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’s sons: Seba, Havilah, Sabtah, Raamah, and Sabteca. And Raamah’s sons: Sheba and De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2026-05-23T19:47:35Z</dcterms:created>
  <dcterms:modified xsi:type="dcterms:W3CDTF">2026-05-23T19:47:35Z</dcterms:modified>
  <dc:title>Bible.com.au: Genesis 10:1-32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