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called the expanse “sky.”  Evening came and then morning: the second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God said, “Let the water under the sky be gathered into one place,  and let the dry land appear.” And it was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called the dry land “earth,” and the gathering of the water he called “seas.” And God saw that it was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God said, “Let the earth produce vegetation: seed-bearing plants and fruit trees on the earth bearing fruit with seed in it according to their kinds.”  And it was s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arth produced vegetation: seed-bearing plants according to their kinds and trees bearing fruit with seed in it according to their kinds. And God saw that it was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ing came and then morning: the third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God said, “Let there be lights in the expanse of the sky to separate the day from the night. They will serve as signs  for seasons  and for days and year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ill be lights in the expanse of the sky to provide light on the earth.” And it was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 made the two great lights #— #the greater light to rule over the day and the lesser light to rule over the night #— #as well as the star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placed them in the expanse of the sky to provide light on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re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rule the day and the night, and to separate light from darkness.  And God saw that it was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ning came and then morning: the fourth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God said, “Let the water swarm with  living creatures, and let birds fly above the earth across the expanse of the sk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od created the large sea-creatures and every living creature that moves and swarms in the water,  according to their kinds. He also created every winged creature according to its kind. And God saw that it was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blessed them: “Be fruitful, multiply, and fill the waters of the seas, and let the birds multiply on the earth.”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ning came and then morning: the fifth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God said, “Let the earth produce living creatures according to their kinds: livestock, creatures that crawl, and the wildlife of the earth according to their kinds.” And it was s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God made the wildlife of the earth according to their kinds, the livestock according to their kinds, and all the creatures that crawl on the ground according to their kinds. And God saw that it was g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God said, “Let us  make man  in  our image, according to our likeness.  They will rule the fish of the sea, the birds of the sky, the livestock, the whole earth, and the creatures that crawl  on the earth.”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God created man in his own image;he created him in the image of God;he created them male and femal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God created the heavens and the eart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blessed them, and God said to them, “Be fruitful, multiply, fill the earth,  and subdue it. Rule the fish of the sea, the birds of the sky, and every creature that crawls on the ear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also said, “Look, I have given you every seed-bearing plant on the surface of the entire earth and every tree whose fruit contains seed. This will be food for you,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all the wildlife of the earth, for every bird of the sky, and for every creature that crawls on the earth #— #everything having the breath of life in it #— #I have given  every green plant for food.”  And it was s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saw all that he had made, and it was very good indeed.  Evening came and then morning: the sixth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earth was formless and empty,  darkness covered the surface of the watery depths, and the Spirit of God was hovering over the surface of the water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God said, “Let there be light,”  and there was l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saw that the light was good, and God separated the light from the dark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called the light “day,” and the darkness he called “night.” There was an evening, and there was a morning: one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God said, “Let there be an expanse between the waters, separating water from wate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God made the expanse and separated the water under the expanse from the water above the expanse.  And it was so.]]></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2026-07-24T06:48:38Z</dcterms:created>
  <dcterms:modified xsi:type="dcterms:W3CDTF">2026-07-24T06:48:38Z</dcterms:modified>
  <dc:title>Bible.com.au: Genesis 1:1-31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