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6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one who sows to his flesh will reap destruction from the flesh, but the one who sows to the Spirit  will reap eternal life  from the Spir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get tired  of doing good,  for we will reap at the proper time if we don’t give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as we have opportunity, let us work  for the good  of all, especially for those who belong to the household  of faith. Concluding Exhortatio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what large letters I use as I write to you in my own handwrit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want to make a good impression in the flesh  are the ones who would compel you to be circumcised  #— #but only to avoid being persecuted  for the cross  of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the circumcised don’t keep  the law themselves, and yet they want you to be circumcised in order to boast about your fle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never boast about anything except the cross of our Lord Jesus Christ. The world has been crucified to me through the cross, and I to the worl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  both circumcision and uncircumcision  mean nothing; what matters instead is a new creation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peace come to all those who follow this standard, and mercy even to the Israel  of God!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now on, let no one cause me trouble, because I bear on my body the marks of Jesu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ry One Another’s Burde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the grace of our Lord Jesus Christ be with your spirit.  Am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if someone is overtaken in any wrongdoing, you who are spiritual, restore such a person with a gentle  spirit, , watching out for yourselves so that you also won’t be tempte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ry one another’s burdens; in this way you will fulfill the law of Chris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anyone considers himself to be something when he is nothing,  he deceives himsel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ach person examine his own work,  and then he can take pride in himself alone, and not compare himself with someone el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ach person will have to carry his own lo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one who is taught the word share  all his good things with the teac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be deceived: God is not mocked. For whatever a person sows he will also reap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2026-08-07T08:09:41Z</dcterms:created>
  <dcterms:modified xsi:type="dcterms:W3CDTF">2026-08-07T08:09:41Z</dcterms:modified>
  <dc:title>Bible.com.au: Galatians 6:1-18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