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edom of the Christi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eedom, Christ set us free. Stand firm,  then, and don’t submit again to a yoke of slaver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e! I, Paul, am telling you that if you get yourselves circumcised, Christ will not benefit you at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testify to every man who gets himself circumcised that he is obligated to do the entir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re trying to be justified by the law are alienated from Christ; you have fallen from grac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eagerly await  through the Spirit, by faith, the hope  of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Christ Jesus neither circumcision nor uncircumcision accomplishes anything; what matters is faith  working through lov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running well. Who prevented you from obeying the truth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rsuasion does not come from the one who calls you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eaven  leavens the whole batch of doug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am persuaded in the Lord you will not accept any other view. But whoever it is that is confusing you will pay the penalt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brothers and sisters, if I still preach circumcision, why am I still persecuted? In that case the offense of the cross  has been aboli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those who are disturbing you might also let themselves be mutilate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ere called  to be free, brothers and sisters; only don’t use this freedom as an opportunity  for the flesh, but serve one another through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ole law is fulfilled  in one statement: Love your neighbor as yourself.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bite and devour  one another, watch out, or you will be consumed by one another.The Spirit versus the Fles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, then, walk by the Spirit  and you will certainly not carry out the desire of the fle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lesh desires  what is against the Spirit, and the Spirit desires what is against the flesh; these are opposed to each other, so that you don’t do what you wan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are led by the Spirit, you are not under the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rks of the flesh are obvious:  sexual immorality,  moral impurity,  promiscuity,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atry,  sorcery,  hatreds,  strife,  jealousy,  outbursts of anger,  selfish ambitions,  dissensions,  factions,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, , drunkenness, carousing,  and anything similar. I am warning you about these things #— #as I warned you before #— #that those who practice such things will not inherit the kingdom of Go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ruit of the Spirit  is love,  joy,  peace, patience,  kindness,  goodness, faithfulnes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tleness,  and self-control.  The law is not against such thing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ose who belong to Christ Jesus  have crucified the flesh  with its passions and desires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live  by the Spirit, let us also keep in step with the Spir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become conceited, provoking one another, envying one another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2026-10-13T17:22:54Z</dcterms:created>
  <dcterms:modified xsi:type="dcterms:W3CDTF">2026-10-13T17:22:54Z</dcterms:modified>
  <dc:title>Bible.com.au: Galatians 5:1-26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