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3207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5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ersuasion does not come from the one who calls you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leaven  leavens the whole batch of doug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yself am persuaded in the Lord you will not accept any other view. But whoever it is that is confusing you will pay the penalty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brothers and sisters, if I still preach circumcision, why am I still persecuted? In that case the offense of the cross  has been abolish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sh those who are disturbing you might also let themselves be mutilated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were called  to be free, brothers and sisters; only don’t use this freedom as an opportunity  for the flesh, but serve one another through lo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hole law is fulfilled  in one statement: Love your neighbor as yourself.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bite and devour  one another, watch out, or you will be consumed by one another.The Spirit versus the Flesh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, then, walk by the Spirit  and you will certainly not carry out the desire of the fles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lesh desires  what is against the Spirit, and the Spirit desires what is against the flesh; these are opposed to each other, so that you don’t do what you want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eedom of the Christia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are led by the Spirit, you are not under the law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works of the flesh are obvious:  sexual immorality,  moral impurity,  promiscuity,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dolatry,  sorcery,  hatreds,  strife,  jealousy,  outbursts of anger,  selfish ambitions,  dissensions,  factions,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vy, , drunkenness, carousing,  and anything similar. I am warning you about these things #— #as I warned you before #— #that those who practice such things will not inherit the kingdom of God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fruit of the Spirit  is love,  joy,  peace, patience,  kindness,  goodness, faithfulness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tleness,  and self-control.  The law is not against such things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ose who belong to Christ Jesus  have crucified the flesh  with its passions and desires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live  by the Spirit, let us also keep in step with the Spiri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not become conceited, provoking one another, envying one another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eedom, Christ set us free. Stand firm,  then, and don’t submit again to a yoke of slavery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note! I, Paul, am telling you that if you get yourselves circumcised, Christ will not benefit you at a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I testify to every man who gets himself circumcised that he is obligated to do the entire la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are trying to be justified by the law are alienated from Christ; you have fallen from grac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eagerly await  through the Spirit, by faith, the hope  of righteous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Christ Jesus neither circumcision nor uncircumcision accomplishes anything; what matters is faith  working through lov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running well. Who prevented you from obeying the truth?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2026-06-12T22:48:14Z</dcterms:created>
  <dcterms:modified xsi:type="dcterms:W3CDTF">2026-06-12T22:48:14Z</dcterms:modified>
  <dc:title>Bible.com.au: Galatians 5:1-26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