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7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since you know God,  or rather have become known by God, how can you turn back again to the weak and worthless  elements?  Do you want to be enslaved to them all over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observing special days, months, seasons, and year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fearful for you, that perhaps my labor for you has been was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beg you, brothers and sisters: Become as I am, for I also have become as you are. You have not wronged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know  that previously I preached the gospel to you because of a weakness of the fle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did not despise or reject me though my physical condition was a trial for you.  On the contrary, you received me as an angel of God, as Christ Jesus him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then, is your blessing? For I testify to you that, if possible, you would have torn out your eyes and given the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have I become your enemy because I told you the trut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court you eagerly, but not for good. They want to exclude you from me, so that you would pursu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t is always good to be pursued  in a good manner #— #and not just when I am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 say that as long as the heir  is a child, he differs in no way from a slave, though he is the owner  of everyth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children,  I am again suffering labor pains  for you until Christ is formed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ould like to be with you right now and change my tone of voice, because I don’t know what to do about you.Sarah and Hagar: Two Coven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me, you who want to be under the law, don’t you hear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t is written that Abraham  had two sons, one by a slave  and the other by a free 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one by the slave was born as a result of the flesh, while the one by the free woman was born through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things are being taken figuratively, for the women represent two covenants. One is from Mount Sinai  and bears children into slavery #— #this is Haga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agar represents Mount Sinai in Arabia  and corresponds to the present Jerusalem,  for she is in slavery with her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Jerusalem above  is free, and she is our m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written, Rejoice, childless woman,unable to give birth.Burst into song and shout,you who are not in labor,for the children of the desolate woman will be many,more numerous than thoseof the woman who has a husb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you too, brothers and sisters, like Isaac,  are children of promis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tead, he is under guardians and trustees until the time set by his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just as then the child born as a result of the flesh persecuted the one born as a result of the Spirit,  so also now.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at does the Scripture say? “Drive out the slave and her son, for the son of the slave will never be a coheir with the son of the free 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brothers and sisters, we are not children of a slave but of the free woma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same way we also, when we were children, were in slavery under the elements  of the worl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time came to completion, God sent his Son,  born of a woman,  born under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redeem those under the law, so that we might receive adoption as son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cause you are sons, God sent the Spirit of his Son  into our  hearts, crying, “Abba,  Father!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you are no longer a slave  but a son,  and if a son, then God has made you an heir. Paul’s Concern for the Galati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n the past, since you didn’t know God,  you were enslaved to things  that by nature are not god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2026-06-23T00:28:44Z</dcterms:created>
  <dcterms:modified xsi:type="dcterms:W3CDTF">2026-06-23T00:28:44Z</dcterms:modified>
  <dc:title>Bible.com.au: Galatians 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