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40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stification through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foolish  Galatians! Who has cast a spell on you,  before whose eyes Jesus Christ was publicly portrayed  as crucifi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only want to learn this from you: Did you receive the Spirit by the works of the law or by believing what you hea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re you so foolish? After beginning by the Spirit, are you now finishing by the fle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id you experience , so much for nothing #— #if in fact it was for no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n, does God give you the Spirit and work miracles  among you by your doing the works of the law? Or is it by believing what you heard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st like Abraham who believed God, and it was credited to him for righteousnes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know, then, that those who have faith, these are Abraham’s so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Scripture saw in advance that God would justify the Gentiles by faith and proclaimed the gospel ahead of time to Abraham,  saying, All the nationswill be blessed throug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sequently, those who have faith are blessed with Abraham,  who had faith. Law and Prom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ll who rely on the works of the law are under a curse,  because it is written,  Everyone who does not do everything written in the book of the law is cur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t is clear that no one is justified before God by the law, because the righteous will live by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aw is not based on faith; instead, the one who does these things will live by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redeemed us from the curse of the law by becoming a curse for us,  because it is written, Cursed is everyone who is hung on a t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urpose was that the blessing of Abraham would come to the Gentiles by Christ Jesus, so that we could receive the promised Spirit through fait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rothers and sisters, I’m using a human illustration. No one sets aside or makes additions to a validated human wil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promises were spoken to Abraham and to his seed. He does not say “and to seeds,” as though referring to many, but referring to one, and to your seed,, who i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point is this: The law, which came 430 years later,  does not invalidate a covenant previously established by God  and thus cancel the prom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the inheritance is based on the law, it is no longer based on the promise; but God has graciously given it to Abraham through the promise.The Purpose of the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then, was the law given?  It was added for the sake of transgressions  until the Seed to whom the promise was made would come. The law was put into effect through angels  by means of a mediato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a mediator is not just for one person alone, but God is on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 the law therefore contrary to God’s promises? Absolutely not! For if the law had been granted with the ability to give life, then righteousness would certainly be on the basis of the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Scripture imprisoned everything under sin’s power, , so that the promise might be given on the basis of faith  in Jesus Christ to those who believ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fore this faith  came, we were confined under the law, imprisoned until the coming faith was reveal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aw, then, was our guardian until Christ,  so that we could be justified by fai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since that faith  has come, we are no longer under a guardi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rough faith you are all sons of God in Christ Jesus.Sons and Hei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ose of you who were baptized into Christ have been clothed with Chris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is no Jew or Greek, slave or free,  male and female;  since you are all one  in Christ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f you belong to Christ, then you are Abraham’s seed, heirs  according to the promis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2026-09-17T12:22:59Z</dcterms:created>
  <dcterms:modified xsi:type="dcterms:W3CDTF">2026-09-17T12:22:59Z</dcterms:modified>
  <dc:title>Bible.com.au: Galatians 3:1-29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